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6" r:id="rId2"/>
    <p:sldId id="288" r:id="rId3"/>
    <p:sldId id="274" r:id="rId4"/>
    <p:sldId id="287" r:id="rId5"/>
    <p:sldId id="281" r:id="rId6"/>
    <p:sldId id="290" r:id="rId7"/>
    <p:sldId id="289" r:id="rId8"/>
    <p:sldId id="282" r:id="rId9"/>
    <p:sldId id="278" r:id="rId10"/>
    <p:sldId id="257" r:id="rId11"/>
    <p:sldId id="258" r:id="rId12"/>
    <p:sldId id="259" r:id="rId13"/>
    <p:sldId id="292" r:id="rId14"/>
    <p:sldId id="260" r:id="rId15"/>
    <p:sldId id="293" r:id="rId16"/>
    <p:sldId id="294" r:id="rId17"/>
    <p:sldId id="286" r:id="rId18"/>
    <p:sldId id="262" r:id="rId19"/>
    <p:sldId id="291" r:id="rId20"/>
    <p:sldId id="284" r:id="rId21"/>
    <p:sldId id="295" r:id="rId22"/>
    <p:sldId id="285" r:id="rId23"/>
    <p:sldId id="283" r:id="rId24"/>
    <p:sldId id="296" r:id="rId25"/>
    <p:sldId id="297"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4B6738-9222-4259-8F41-CACE82B5BD18}" v="186" dt="2023-09-28T01:13:55.3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Hinds" userId="969aeb75a93d6a8b" providerId="LiveId" clId="{D94B6738-9222-4259-8F41-CACE82B5BD18}"/>
    <pc:docChg chg="undo custSel addSld delSld modSld sldOrd">
      <pc:chgData name="Salima Hinds" userId="969aeb75a93d6a8b" providerId="LiveId" clId="{D94B6738-9222-4259-8F41-CACE82B5BD18}" dt="2023-09-28T01:15:13.194" v="556" actId="478"/>
      <pc:docMkLst>
        <pc:docMk/>
      </pc:docMkLst>
      <pc:sldChg chg="modSp">
        <pc:chgData name="Salima Hinds" userId="969aeb75a93d6a8b" providerId="LiveId" clId="{D94B6738-9222-4259-8F41-CACE82B5BD18}" dt="2023-09-28T00:29:54.818" v="33" actId="255"/>
        <pc:sldMkLst>
          <pc:docMk/>
          <pc:sldMk cId="587149512" sldId="257"/>
        </pc:sldMkLst>
        <pc:spChg chg="mod">
          <ac:chgData name="Salima Hinds" userId="969aeb75a93d6a8b" providerId="LiveId" clId="{D94B6738-9222-4259-8F41-CACE82B5BD18}" dt="2023-09-28T00:29:54.818" v="33" actId="255"/>
          <ac:spMkLst>
            <pc:docMk/>
            <pc:sldMk cId="587149512" sldId="257"/>
            <ac:spMk id="3" creationId="{00000000-0000-0000-0000-000000000000}"/>
          </ac:spMkLst>
        </pc:spChg>
      </pc:sldChg>
      <pc:sldChg chg="modSp mod">
        <pc:chgData name="Salima Hinds" userId="969aeb75a93d6a8b" providerId="LiveId" clId="{D94B6738-9222-4259-8F41-CACE82B5BD18}" dt="2023-09-28T00:30:10.654" v="37" actId="27636"/>
        <pc:sldMkLst>
          <pc:docMk/>
          <pc:sldMk cId="3899223700" sldId="258"/>
        </pc:sldMkLst>
        <pc:spChg chg="mod">
          <ac:chgData name="Salima Hinds" userId="969aeb75a93d6a8b" providerId="LiveId" clId="{D94B6738-9222-4259-8F41-CACE82B5BD18}" dt="2023-09-28T00:30:10.654" v="37" actId="27636"/>
          <ac:spMkLst>
            <pc:docMk/>
            <pc:sldMk cId="3899223700" sldId="258"/>
            <ac:spMk id="3" creationId="{00000000-0000-0000-0000-000000000000}"/>
          </ac:spMkLst>
        </pc:spChg>
      </pc:sldChg>
      <pc:sldChg chg="addSp delSp modSp mod modAnim">
        <pc:chgData name="Salima Hinds" userId="969aeb75a93d6a8b" providerId="LiveId" clId="{D94B6738-9222-4259-8F41-CACE82B5BD18}" dt="2023-09-28T01:04:02.504" v="544"/>
        <pc:sldMkLst>
          <pc:docMk/>
          <pc:sldMk cId="1590342805" sldId="259"/>
        </pc:sldMkLst>
        <pc:spChg chg="mod">
          <ac:chgData name="Salima Hinds" userId="969aeb75a93d6a8b" providerId="LiveId" clId="{D94B6738-9222-4259-8F41-CACE82B5BD18}" dt="2023-09-28T00:30:31.554" v="38" actId="26606"/>
          <ac:spMkLst>
            <pc:docMk/>
            <pc:sldMk cId="1590342805" sldId="259"/>
            <ac:spMk id="2" creationId="{00000000-0000-0000-0000-000000000000}"/>
          </ac:spMkLst>
        </pc:spChg>
        <pc:spChg chg="mod">
          <ac:chgData name="Salima Hinds" userId="969aeb75a93d6a8b" providerId="LiveId" clId="{D94B6738-9222-4259-8F41-CACE82B5BD18}" dt="2023-09-28T00:44:25.574" v="318" actId="5793"/>
          <ac:spMkLst>
            <pc:docMk/>
            <pc:sldMk cId="1590342805" sldId="259"/>
            <ac:spMk id="3" creationId="{00000000-0000-0000-0000-000000000000}"/>
          </ac:spMkLst>
        </pc:spChg>
        <pc:spChg chg="del">
          <ac:chgData name="Salima Hinds" userId="969aeb75a93d6a8b" providerId="LiveId" clId="{D94B6738-9222-4259-8F41-CACE82B5BD18}" dt="2023-09-28T00:19:23.394" v="2" actId="26606"/>
          <ac:spMkLst>
            <pc:docMk/>
            <pc:sldMk cId="1590342805" sldId="259"/>
            <ac:spMk id="11" creationId="{91A62574-A8C3-43CD-8CCE-E161A907A471}"/>
          </ac:spMkLst>
        </pc:spChg>
        <pc:spChg chg="del">
          <ac:chgData name="Salima Hinds" userId="969aeb75a93d6a8b" providerId="LiveId" clId="{D94B6738-9222-4259-8F41-CACE82B5BD18}" dt="2023-09-28T00:19:23.394" v="2" actId="26606"/>
          <ac:spMkLst>
            <pc:docMk/>
            <pc:sldMk cId="1590342805" sldId="259"/>
            <ac:spMk id="13" creationId="{1A2F5F07-34E6-4B28-8D8B-C76C7BD77276}"/>
          </ac:spMkLst>
        </pc:spChg>
        <pc:spChg chg="add del">
          <ac:chgData name="Salima Hinds" userId="969aeb75a93d6a8b" providerId="LiveId" clId="{D94B6738-9222-4259-8F41-CACE82B5BD18}" dt="2023-09-28T00:30:31.554" v="38" actId="26606"/>
          <ac:spMkLst>
            <pc:docMk/>
            <pc:sldMk cId="1590342805" sldId="259"/>
            <ac:spMk id="18" creationId="{1B2ADB18-4E7C-4441-A89B-FC68F3D9C782}"/>
          </ac:spMkLst>
        </pc:spChg>
        <pc:spChg chg="add">
          <ac:chgData name="Salima Hinds" userId="969aeb75a93d6a8b" providerId="LiveId" clId="{D94B6738-9222-4259-8F41-CACE82B5BD18}" dt="2023-09-28T00:30:31.554" v="38" actId="26606"/>
          <ac:spMkLst>
            <pc:docMk/>
            <pc:sldMk cId="1590342805" sldId="259"/>
            <ac:spMk id="23" creationId="{F28D9B36-75B9-4435-83E6-0A9C81A12E95}"/>
          </ac:spMkLst>
        </pc:spChg>
        <pc:picChg chg="mod">
          <ac:chgData name="Salima Hinds" userId="969aeb75a93d6a8b" providerId="LiveId" clId="{D94B6738-9222-4259-8F41-CACE82B5BD18}" dt="2023-09-28T00:30:31.554" v="38" actId="26606"/>
          <ac:picMkLst>
            <pc:docMk/>
            <pc:sldMk cId="1590342805" sldId="259"/>
            <ac:picMk id="5" creationId="{C270198C-93B6-DFA6-DDB2-A7136C9C56CC}"/>
          </ac:picMkLst>
        </pc:picChg>
      </pc:sldChg>
      <pc:sldChg chg="delSp modSp mod">
        <pc:chgData name="Salima Hinds" userId="969aeb75a93d6a8b" providerId="LiveId" clId="{D94B6738-9222-4259-8F41-CACE82B5BD18}" dt="2023-09-28T00:49:35.007" v="412" actId="20577"/>
        <pc:sldMkLst>
          <pc:docMk/>
          <pc:sldMk cId="1468575739" sldId="260"/>
        </pc:sldMkLst>
        <pc:graphicFrameChg chg="mod">
          <ac:chgData name="Salima Hinds" userId="969aeb75a93d6a8b" providerId="LiveId" clId="{D94B6738-9222-4259-8F41-CACE82B5BD18}" dt="2023-09-28T00:49:35.007" v="412" actId="20577"/>
          <ac:graphicFrameMkLst>
            <pc:docMk/>
            <pc:sldMk cId="1468575739" sldId="260"/>
            <ac:graphicFrameMk id="2067" creationId="{37A853D9-D9D0-FCA2-ECDC-7FDA20E14D31}"/>
          </ac:graphicFrameMkLst>
        </pc:graphicFrameChg>
        <pc:picChg chg="del">
          <ac:chgData name="Salima Hinds" userId="969aeb75a93d6a8b" providerId="LiveId" clId="{D94B6738-9222-4259-8F41-CACE82B5BD18}" dt="2023-09-28T00:45:52.272" v="340" actId="478"/>
          <ac:picMkLst>
            <pc:docMk/>
            <pc:sldMk cId="1468575739" sldId="260"/>
            <ac:picMk id="2050" creationId="{00000000-0000-0000-0000-000000000000}"/>
          </ac:picMkLst>
        </pc:picChg>
        <pc:picChg chg="del">
          <ac:chgData name="Salima Hinds" userId="969aeb75a93d6a8b" providerId="LiveId" clId="{D94B6738-9222-4259-8F41-CACE82B5BD18}" dt="2023-09-28T00:45:55.122" v="341" actId="478"/>
          <ac:picMkLst>
            <pc:docMk/>
            <pc:sldMk cId="1468575739" sldId="260"/>
            <ac:picMk id="2052" creationId="{00000000-0000-0000-0000-000000000000}"/>
          </ac:picMkLst>
        </pc:picChg>
      </pc:sldChg>
      <pc:sldChg chg="modSp">
        <pc:chgData name="Salima Hinds" userId="969aeb75a93d6a8b" providerId="LiveId" clId="{D94B6738-9222-4259-8F41-CACE82B5BD18}" dt="2023-09-28T00:41:24.357" v="300" actId="255"/>
        <pc:sldMkLst>
          <pc:docMk/>
          <pc:sldMk cId="2911105422" sldId="262"/>
        </pc:sldMkLst>
        <pc:spChg chg="mod">
          <ac:chgData name="Salima Hinds" userId="969aeb75a93d6a8b" providerId="LiveId" clId="{D94B6738-9222-4259-8F41-CACE82B5BD18}" dt="2023-09-28T00:41:24.357" v="300" actId="255"/>
          <ac:spMkLst>
            <pc:docMk/>
            <pc:sldMk cId="2911105422" sldId="262"/>
            <ac:spMk id="3" creationId="{00000000-0000-0000-0000-000000000000}"/>
          </ac:spMkLst>
        </pc:spChg>
      </pc:sldChg>
      <pc:sldChg chg="delSp modSp del mod ord">
        <pc:chgData name="Salima Hinds" userId="969aeb75a93d6a8b" providerId="LiveId" clId="{D94B6738-9222-4259-8F41-CACE82B5BD18}" dt="2023-09-28T00:45:34.453" v="338" actId="47"/>
        <pc:sldMkLst>
          <pc:docMk/>
          <pc:sldMk cId="200540700" sldId="267"/>
        </pc:sldMkLst>
        <pc:graphicFrameChg chg="mod">
          <ac:chgData name="Salima Hinds" userId="969aeb75a93d6a8b" providerId="LiveId" clId="{D94B6738-9222-4259-8F41-CACE82B5BD18}" dt="2023-09-28T00:45:09.331" v="333" actId="20577"/>
          <ac:graphicFrameMkLst>
            <pc:docMk/>
            <pc:sldMk cId="200540700" sldId="267"/>
            <ac:graphicFrameMk id="8" creationId="{F38DFE96-76D7-66DE-F5A0-1F0D29F607DC}"/>
          </ac:graphicFrameMkLst>
        </pc:graphicFrameChg>
        <pc:picChg chg="del">
          <ac:chgData name="Salima Hinds" userId="969aeb75a93d6a8b" providerId="LiveId" clId="{D94B6738-9222-4259-8F41-CACE82B5BD18}" dt="2023-09-28T00:38:55.819" v="293" actId="478"/>
          <ac:picMkLst>
            <pc:docMk/>
            <pc:sldMk cId="200540700" sldId="267"/>
            <ac:picMk id="4" creationId="{00000000-0000-0000-0000-000000000000}"/>
          </ac:picMkLst>
        </pc:picChg>
      </pc:sldChg>
      <pc:sldChg chg="addSp delSp modSp mod setBg">
        <pc:chgData name="Salima Hinds" userId="969aeb75a93d6a8b" providerId="LiveId" clId="{D94B6738-9222-4259-8F41-CACE82B5BD18}" dt="2023-09-28T01:15:13.194" v="556" actId="478"/>
        <pc:sldMkLst>
          <pc:docMk/>
          <pc:sldMk cId="1284088402" sldId="274"/>
        </pc:sldMkLst>
        <pc:spChg chg="mod">
          <ac:chgData name="Salima Hinds" userId="969aeb75a93d6a8b" providerId="LiveId" clId="{D94B6738-9222-4259-8F41-CACE82B5BD18}" dt="2023-09-28T00:28:29.148" v="27" actId="26606"/>
          <ac:spMkLst>
            <pc:docMk/>
            <pc:sldMk cId="1284088402" sldId="274"/>
            <ac:spMk id="2" creationId="{00000000-0000-0000-0000-000000000000}"/>
          </ac:spMkLst>
        </pc:spChg>
        <pc:spChg chg="mod">
          <ac:chgData name="Salima Hinds" userId="969aeb75a93d6a8b" providerId="LiveId" clId="{D94B6738-9222-4259-8F41-CACE82B5BD18}" dt="2023-09-28T00:28:37.032" v="30" actId="207"/>
          <ac:spMkLst>
            <pc:docMk/>
            <pc:sldMk cId="1284088402" sldId="274"/>
            <ac:spMk id="3" creationId="{00000000-0000-0000-0000-000000000000}"/>
          </ac:spMkLst>
        </pc:spChg>
        <pc:spChg chg="add del">
          <ac:chgData name="Salima Hinds" userId="969aeb75a93d6a8b" providerId="LiveId" clId="{D94B6738-9222-4259-8F41-CACE82B5BD18}" dt="2023-09-28T00:28:29.148" v="27" actId="26606"/>
          <ac:spMkLst>
            <pc:docMk/>
            <pc:sldMk cId="1284088402" sldId="274"/>
            <ac:spMk id="10" creationId="{1B2ADB18-4E7C-4441-A89B-FC68F3D9C782}"/>
          </ac:spMkLst>
        </pc:spChg>
        <pc:spChg chg="add">
          <ac:chgData name="Salima Hinds" userId="969aeb75a93d6a8b" providerId="LiveId" clId="{D94B6738-9222-4259-8F41-CACE82B5BD18}" dt="2023-09-28T00:28:29.148" v="27" actId="26606"/>
          <ac:spMkLst>
            <pc:docMk/>
            <pc:sldMk cId="1284088402" sldId="274"/>
            <ac:spMk id="15" creationId="{F28D9B36-75B9-4435-83E6-0A9C81A12E95}"/>
          </ac:spMkLst>
        </pc:spChg>
        <pc:picChg chg="add del mod ord">
          <ac:chgData name="Salima Hinds" userId="969aeb75a93d6a8b" providerId="LiveId" clId="{D94B6738-9222-4259-8F41-CACE82B5BD18}" dt="2023-09-28T01:15:13.194" v="556" actId="478"/>
          <ac:picMkLst>
            <pc:docMk/>
            <pc:sldMk cId="1284088402" sldId="274"/>
            <ac:picMk id="5" creationId="{F53DC627-044A-C052-B89C-6BE202A1EBFF}"/>
          </ac:picMkLst>
        </pc:picChg>
      </pc:sldChg>
      <pc:sldChg chg="modSp modAnim">
        <pc:chgData name="Salima Hinds" userId="969aeb75a93d6a8b" providerId="LiveId" clId="{D94B6738-9222-4259-8F41-CACE82B5BD18}" dt="2023-09-28T00:20:37.756" v="6" actId="255"/>
        <pc:sldMkLst>
          <pc:docMk/>
          <pc:sldMk cId="61746896" sldId="281"/>
        </pc:sldMkLst>
        <pc:spChg chg="mod">
          <ac:chgData name="Salima Hinds" userId="969aeb75a93d6a8b" providerId="LiveId" clId="{D94B6738-9222-4259-8F41-CACE82B5BD18}" dt="2023-09-28T00:20:37.756" v="6" actId="255"/>
          <ac:spMkLst>
            <pc:docMk/>
            <pc:sldMk cId="61746896" sldId="281"/>
            <ac:spMk id="3" creationId="{00000000-0000-0000-0000-000000000000}"/>
          </ac:spMkLst>
        </pc:spChg>
      </pc:sldChg>
      <pc:sldChg chg="addSp delSp modSp mod setBg">
        <pc:chgData name="Salima Hinds" userId="969aeb75a93d6a8b" providerId="LiveId" clId="{D94B6738-9222-4259-8F41-CACE82B5BD18}" dt="2023-09-28T01:15:05.734" v="555" actId="478"/>
        <pc:sldMkLst>
          <pc:docMk/>
          <pc:sldMk cId="3300531074" sldId="282"/>
        </pc:sldMkLst>
        <pc:spChg chg="mod">
          <ac:chgData name="Salima Hinds" userId="969aeb75a93d6a8b" providerId="LiveId" clId="{D94B6738-9222-4259-8F41-CACE82B5BD18}" dt="2023-09-28T00:27:59.634" v="24" actId="26606"/>
          <ac:spMkLst>
            <pc:docMk/>
            <pc:sldMk cId="3300531074" sldId="282"/>
            <ac:spMk id="2" creationId="{4A455908-705D-3C3F-0C73-CB12F021D24A}"/>
          </ac:spMkLst>
        </pc:spChg>
        <pc:spChg chg="mod">
          <ac:chgData name="Salima Hinds" userId="969aeb75a93d6a8b" providerId="LiveId" clId="{D94B6738-9222-4259-8F41-CACE82B5BD18}" dt="2023-09-28T00:28:08.242" v="26" actId="255"/>
          <ac:spMkLst>
            <pc:docMk/>
            <pc:sldMk cId="3300531074" sldId="282"/>
            <ac:spMk id="3" creationId="{D22EF22A-C674-758E-0DBB-A1AFE9DEEEAC}"/>
          </ac:spMkLst>
        </pc:spChg>
        <pc:spChg chg="add del mod">
          <ac:chgData name="Salima Hinds" userId="969aeb75a93d6a8b" providerId="LiveId" clId="{D94B6738-9222-4259-8F41-CACE82B5BD18}" dt="2023-09-28T01:15:05.734" v="555" actId="478"/>
          <ac:spMkLst>
            <pc:docMk/>
            <pc:sldMk cId="3300531074" sldId="282"/>
            <ac:spMk id="6" creationId="{1E9CF8D5-0197-054D-5A50-694212CF4F08}"/>
          </ac:spMkLst>
        </pc:spChg>
        <pc:spChg chg="add del">
          <ac:chgData name="Salima Hinds" userId="969aeb75a93d6a8b" providerId="LiveId" clId="{D94B6738-9222-4259-8F41-CACE82B5BD18}" dt="2023-09-28T00:27:59.609" v="23" actId="26606"/>
          <ac:spMkLst>
            <pc:docMk/>
            <pc:sldMk cId="3300531074" sldId="282"/>
            <ac:spMk id="11" creationId="{1B2ADB18-4E7C-4441-A89B-FC68F3D9C782}"/>
          </ac:spMkLst>
        </pc:spChg>
        <pc:spChg chg="add">
          <ac:chgData name="Salima Hinds" userId="969aeb75a93d6a8b" providerId="LiveId" clId="{D94B6738-9222-4259-8F41-CACE82B5BD18}" dt="2023-09-28T00:27:59.634" v="24" actId="26606"/>
          <ac:spMkLst>
            <pc:docMk/>
            <pc:sldMk cId="3300531074" sldId="282"/>
            <ac:spMk id="13" creationId="{F28D9B36-75B9-4435-83E6-0A9C81A12E95}"/>
          </ac:spMkLst>
        </pc:spChg>
        <pc:picChg chg="add del mod ord">
          <ac:chgData name="Salima Hinds" userId="969aeb75a93d6a8b" providerId="LiveId" clId="{D94B6738-9222-4259-8F41-CACE82B5BD18}" dt="2023-09-28T01:15:05.734" v="555" actId="478"/>
          <ac:picMkLst>
            <pc:docMk/>
            <pc:sldMk cId="3300531074" sldId="282"/>
            <ac:picMk id="5" creationId="{C1FD63A2-8391-9FA9-959A-D2D28BED9604}"/>
          </ac:picMkLst>
        </pc:picChg>
      </pc:sldChg>
      <pc:sldChg chg="modSp mod modAnim">
        <pc:chgData name="Salima Hinds" userId="969aeb75a93d6a8b" providerId="LiveId" clId="{D94B6738-9222-4259-8F41-CACE82B5BD18}" dt="2023-09-28T01:00:14.180" v="517" actId="20577"/>
        <pc:sldMkLst>
          <pc:docMk/>
          <pc:sldMk cId="4115286322" sldId="283"/>
        </pc:sldMkLst>
        <pc:spChg chg="mod">
          <ac:chgData name="Salima Hinds" userId="969aeb75a93d6a8b" providerId="LiveId" clId="{D94B6738-9222-4259-8F41-CACE82B5BD18}" dt="2023-09-28T01:00:14.180" v="517" actId="20577"/>
          <ac:spMkLst>
            <pc:docMk/>
            <pc:sldMk cId="4115286322" sldId="283"/>
            <ac:spMk id="3" creationId="{00000000-0000-0000-0000-000000000000}"/>
          </ac:spMkLst>
        </pc:spChg>
      </pc:sldChg>
      <pc:sldChg chg="addSp delSp modSp mod setBg modAnim">
        <pc:chgData name="Salima Hinds" userId="969aeb75a93d6a8b" providerId="LiveId" clId="{D94B6738-9222-4259-8F41-CACE82B5BD18}" dt="2023-09-28T01:14:44.393" v="554" actId="478"/>
        <pc:sldMkLst>
          <pc:docMk/>
          <pc:sldMk cId="2162362670" sldId="284"/>
        </pc:sldMkLst>
        <pc:spChg chg="mod">
          <ac:chgData name="Salima Hinds" userId="969aeb75a93d6a8b" providerId="LiveId" clId="{D94B6738-9222-4259-8F41-CACE82B5BD18}" dt="2023-09-28T00:57:34.066" v="488" actId="26606"/>
          <ac:spMkLst>
            <pc:docMk/>
            <pc:sldMk cId="2162362670" sldId="284"/>
            <ac:spMk id="2" creationId="{00000000-0000-0000-0000-000000000000}"/>
          </ac:spMkLst>
        </pc:spChg>
        <pc:spChg chg="mod">
          <ac:chgData name="Salima Hinds" userId="969aeb75a93d6a8b" providerId="LiveId" clId="{D94B6738-9222-4259-8F41-CACE82B5BD18}" dt="2023-09-28T00:57:43.404" v="490" actId="255"/>
          <ac:spMkLst>
            <pc:docMk/>
            <pc:sldMk cId="2162362670" sldId="284"/>
            <ac:spMk id="3" creationId="{00000000-0000-0000-0000-000000000000}"/>
          </ac:spMkLst>
        </pc:spChg>
        <pc:spChg chg="add">
          <ac:chgData name="Salima Hinds" userId="969aeb75a93d6a8b" providerId="LiveId" clId="{D94B6738-9222-4259-8F41-CACE82B5BD18}" dt="2023-09-28T00:57:34.066" v="488" actId="26606"/>
          <ac:spMkLst>
            <pc:docMk/>
            <pc:sldMk cId="2162362670" sldId="284"/>
            <ac:spMk id="10" creationId="{F28D9B36-75B9-4435-83E6-0A9C81A12E95}"/>
          </ac:spMkLst>
        </pc:spChg>
        <pc:picChg chg="add del mod ord">
          <ac:chgData name="Salima Hinds" userId="969aeb75a93d6a8b" providerId="LiveId" clId="{D94B6738-9222-4259-8F41-CACE82B5BD18}" dt="2023-09-28T01:14:44.393" v="554" actId="478"/>
          <ac:picMkLst>
            <pc:docMk/>
            <pc:sldMk cId="2162362670" sldId="284"/>
            <ac:picMk id="5" creationId="{5C674AA2-61D1-30F6-F002-69D0A9C283D3}"/>
          </ac:picMkLst>
        </pc:picChg>
      </pc:sldChg>
      <pc:sldChg chg="modSp">
        <pc:chgData name="Salima Hinds" userId="969aeb75a93d6a8b" providerId="LiveId" clId="{D94B6738-9222-4259-8F41-CACE82B5BD18}" dt="2023-09-28T00:58:49.613" v="493" actId="20577"/>
        <pc:sldMkLst>
          <pc:docMk/>
          <pc:sldMk cId="3040203387" sldId="285"/>
        </pc:sldMkLst>
        <pc:spChg chg="mod">
          <ac:chgData name="Salima Hinds" userId="969aeb75a93d6a8b" providerId="LiveId" clId="{D94B6738-9222-4259-8F41-CACE82B5BD18}" dt="2023-09-28T00:58:49.613" v="493" actId="20577"/>
          <ac:spMkLst>
            <pc:docMk/>
            <pc:sldMk cId="3040203387" sldId="285"/>
            <ac:spMk id="3" creationId="{00000000-0000-0000-0000-000000000000}"/>
          </ac:spMkLst>
        </pc:spChg>
      </pc:sldChg>
      <pc:sldChg chg="modSp mod">
        <pc:chgData name="Salima Hinds" userId="969aeb75a93d6a8b" providerId="LiveId" clId="{D94B6738-9222-4259-8F41-CACE82B5BD18}" dt="2023-09-28T00:52:32.163" v="444" actId="1076"/>
        <pc:sldMkLst>
          <pc:docMk/>
          <pc:sldMk cId="4023779226" sldId="286"/>
        </pc:sldMkLst>
        <pc:spChg chg="mod">
          <ac:chgData name="Salima Hinds" userId="969aeb75a93d6a8b" providerId="LiveId" clId="{D94B6738-9222-4259-8F41-CACE82B5BD18}" dt="2023-09-28T00:52:32.163" v="444" actId="1076"/>
          <ac:spMkLst>
            <pc:docMk/>
            <pc:sldMk cId="4023779226" sldId="286"/>
            <ac:spMk id="3" creationId="{00000000-0000-0000-0000-000000000000}"/>
          </ac:spMkLst>
        </pc:spChg>
      </pc:sldChg>
      <pc:sldChg chg="addSp delSp modSp mod setBg">
        <pc:chgData name="Salima Hinds" userId="969aeb75a93d6a8b" providerId="LiveId" clId="{D94B6738-9222-4259-8F41-CACE82B5BD18}" dt="2023-09-28T00:25:57.562" v="18" actId="1076"/>
        <pc:sldMkLst>
          <pc:docMk/>
          <pc:sldMk cId="3067822329" sldId="289"/>
        </pc:sldMkLst>
        <pc:spChg chg="mod">
          <ac:chgData name="Salima Hinds" userId="969aeb75a93d6a8b" providerId="LiveId" clId="{D94B6738-9222-4259-8F41-CACE82B5BD18}" dt="2023-09-28T00:25:33.463" v="15" actId="26606"/>
          <ac:spMkLst>
            <pc:docMk/>
            <pc:sldMk cId="3067822329" sldId="289"/>
            <ac:spMk id="2" creationId="{00000000-0000-0000-0000-000000000000}"/>
          </ac:spMkLst>
        </pc:spChg>
        <pc:spChg chg="mod">
          <ac:chgData name="Salima Hinds" userId="969aeb75a93d6a8b" providerId="LiveId" clId="{D94B6738-9222-4259-8F41-CACE82B5BD18}" dt="2023-09-28T00:25:46.186" v="16" actId="207"/>
          <ac:spMkLst>
            <pc:docMk/>
            <pc:sldMk cId="3067822329" sldId="289"/>
            <ac:spMk id="3" creationId="{00000000-0000-0000-0000-000000000000}"/>
          </ac:spMkLst>
        </pc:spChg>
        <pc:spChg chg="add mod">
          <ac:chgData name="Salima Hinds" userId="969aeb75a93d6a8b" providerId="LiveId" clId="{D94B6738-9222-4259-8F41-CACE82B5BD18}" dt="2023-09-28T00:25:33.463" v="15" actId="26606"/>
          <ac:spMkLst>
            <pc:docMk/>
            <pc:sldMk cId="3067822329" sldId="289"/>
            <ac:spMk id="6" creationId="{C627E5FE-509B-2F6C-2990-B733D1E118FD}"/>
          </ac:spMkLst>
        </pc:spChg>
        <pc:spChg chg="add del">
          <ac:chgData name="Salima Hinds" userId="969aeb75a93d6a8b" providerId="LiveId" clId="{D94B6738-9222-4259-8F41-CACE82B5BD18}" dt="2023-09-28T00:25:33.458" v="14" actId="26606"/>
          <ac:spMkLst>
            <pc:docMk/>
            <pc:sldMk cId="3067822329" sldId="289"/>
            <ac:spMk id="11" creationId="{B086532B-5A3E-44A5-A0C2-22A0DB316C40}"/>
          </ac:spMkLst>
        </pc:spChg>
        <pc:picChg chg="add mod">
          <ac:chgData name="Salima Hinds" userId="969aeb75a93d6a8b" providerId="LiveId" clId="{D94B6738-9222-4259-8F41-CACE82B5BD18}" dt="2023-09-28T00:25:57.562" v="18" actId="1076"/>
          <ac:picMkLst>
            <pc:docMk/>
            <pc:sldMk cId="3067822329" sldId="289"/>
            <ac:picMk id="5" creationId="{74D268D0-A53D-6E64-6117-D56484420DC8}"/>
          </ac:picMkLst>
        </pc:picChg>
      </pc:sldChg>
      <pc:sldChg chg="modSp add modAnim">
        <pc:chgData name="Salima Hinds" userId="969aeb75a93d6a8b" providerId="LiveId" clId="{D94B6738-9222-4259-8F41-CACE82B5BD18}" dt="2023-09-28T00:20:45.930" v="7" actId="255"/>
        <pc:sldMkLst>
          <pc:docMk/>
          <pc:sldMk cId="2117057644" sldId="290"/>
        </pc:sldMkLst>
        <pc:spChg chg="mod">
          <ac:chgData name="Salima Hinds" userId="969aeb75a93d6a8b" providerId="LiveId" clId="{D94B6738-9222-4259-8F41-CACE82B5BD18}" dt="2023-09-28T00:20:45.930" v="7" actId="255"/>
          <ac:spMkLst>
            <pc:docMk/>
            <pc:sldMk cId="2117057644" sldId="290"/>
            <ac:spMk id="3" creationId="{00000000-0000-0000-0000-000000000000}"/>
          </ac:spMkLst>
        </pc:spChg>
      </pc:sldChg>
      <pc:sldChg chg="addSp delSp modSp add mod ord setBg">
        <pc:chgData name="Salima Hinds" userId="969aeb75a93d6a8b" providerId="LiveId" clId="{D94B6738-9222-4259-8F41-CACE82B5BD18}" dt="2023-09-28T01:12:08.745" v="548" actId="1076"/>
        <pc:sldMkLst>
          <pc:docMk/>
          <pc:sldMk cId="173728293" sldId="291"/>
        </pc:sldMkLst>
        <pc:spChg chg="add del mod">
          <ac:chgData name="Salima Hinds" userId="969aeb75a93d6a8b" providerId="LiveId" clId="{D94B6738-9222-4259-8F41-CACE82B5BD18}" dt="2023-09-28T00:38:46.427" v="291" actId="26606"/>
          <ac:spMkLst>
            <pc:docMk/>
            <pc:sldMk cId="173728293" sldId="291"/>
            <ac:spMk id="3" creationId="{84B67A89-6103-8CE4-D5D8-38CD1EA8DCB5}"/>
          </ac:spMkLst>
        </pc:spChg>
        <pc:spChg chg="add">
          <ac:chgData name="Salima Hinds" userId="969aeb75a93d6a8b" providerId="LiveId" clId="{D94B6738-9222-4259-8F41-CACE82B5BD18}" dt="2023-09-28T00:38:46.427" v="291" actId="26606"/>
          <ac:spMkLst>
            <pc:docMk/>
            <pc:sldMk cId="173728293" sldId="291"/>
            <ac:spMk id="9" creationId="{D036D0D5-3AA0-47FD-A83C-7A06CA2EEE1A}"/>
          </ac:spMkLst>
        </pc:spChg>
        <pc:graphicFrameChg chg="del mod">
          <ac:chgData name="Salima Hinds" userId="969aeb75a93d6a8b" providerId="LiveId" clId="{D94B6738-9222-4259-8F41-CACE82B5BD18}" dt="2023-09-28T00:38:32.052" v="289" actId="478"/>
          <ac:graphicFrameMkLst>
            <pc:docMk/>
            <pc:sldMk cId="173728293" sldId="291"/>
            <ac:graphicFrameMk id="8" creationId="{F38DFE96-76D7-66DE-F5A0-1F0D29F607DC}"/>
          </ac:graphicFrameMkLst>
        </pc:graphicFrameChg>
        <pc:picChg chg="add mod">
          <ac:chgData name="Salima Hinds" userId="969aeb75a93d6a8b" providerId="LiveId" clId="{D94B6738-9222-4259-8F41-CACE82B5BD18}" dt="2023-09-28T01:12:08.745" v="548" actId="1076"/>
          <ac:picMkLst>
            <pc:docMk/>
            <pc:sldMk cId="173728293" sldId="291"/>
            <ac:picMk id="4" creationId="{00000000-0000-0000-0000-000000000000}"/>
          </ac:picMkLst>
        </pc:picChg>
        <pc:picChg chg="del mod replId">
          <ac:chgData name="Salima Hinds" userId="969aeb75a93d6a8b" providerId="LiveId" clId="{D94B6738-9222-4259-8F41-CACE82B5BD18}" dt="2023-09-28T00:38:46.427" v="291" actId="26606"/>
          <ac:picMkLst>
            <pc:docMk/>
            <pc:sldMk cId="173728293" sldId="291"/>
            <ac:picMk id="6" creationId="{00000000-0000-0000-0000-000000000000}"/>
          </ac:picMkLst>
        </pc:picChg>
      </pc:sldChg>
      <pc:sldChg chg="modSp add mod modAnim">
        <pc:chgData name="Salima Hinds" userId="969aeb75a93d6a8b" providerId="LiveId" clId="{D94B6738-9222-4259-8F41-CACE82B5BD18}" dt="2023-09-28T01:04:07.056" v="545"/>
        <pc:sldMkLst>
          <pc:docMk/>
          <pc:sldMk cId="1181300214" sldId="292"/>
        </pc:sldMkLst>
        <pc:spChg chg="mod">
          <ac:chgData name="Salima Hinds" userId="969aeb75a93d6a8b" providerId="LiveId" clId="{D94B6738-9222-4259-8F41-CACE82B5BD18}" dt="2023-09-28T00:44:16.528" v="315" actId="20577"/>
          <ac:spMkLst>
            <pc:docMk/>
            <pc:sldMk cId="1181300214" sldId="292"/>
            <ac:spMk id="2" creationId="{00000000-0000-0000-0000-000000000000}"/>
          </ac:spMkLst>
        </pc:spChg>
        <pc:spChg chg="mod">
          <ac:chgData name="Salima Hinds" userId="969aeb75a93d6a8b" providerId="LiveId" clId="{D94B6738-9222-4259-8F41-CACE82B5BD18}" dt="2023-09-28T00:45:26.950" v="337" actId="20577"/>
          <ac:spMkLst>
            <pc:docMk/>
            <pc:sldMk cId="1181300214" sldId="292"/>
            <ac:spMk id="3" creationId="{00000000-0000-0000-0000-000000000000}"/>
          </ac:spMkLst>
        </pc:spChg>
      </pc:sldChg>
      <pc:sldChg chg="delSp modSp add mod">
        <pc:chgData name="Salima Hinds" userId="969aeb75a93d6a8b" providerId="LiveId" clId="{D94B6738-9222-4259-8F41-CACE82B5BD18}" dt="2023-09-28T00:50:56.875" v="427" actId="1076"/>
        <pc:sldMkLst>
          <pc:docMk/>
          <pc:sldMk cId="1422798983" sldId="293"/>
        </pc:sldMkLst>
        <pc:spChg chg="mod">
          <ac:chgData name="Salima Hinds" userId="969aeb75a93d6a8b" providerId="LiveId" clId="{D94B6738-9222-4259-8F41-CACE82B5BD18}" dt="2023-09-28T00:50:48.176" v="424" actId="20577"/>
          <ac:spMkLst>
            <pc:docMk/>
            <pc:sldMk cId="1422798983" sldId="293"/>
            <ac:spMk id="2" creationId="{00000000-0000-0000-0000-000000000000}"/>
          </ac:spMkLst>
        </pc:spChg>
        <pc:graphicFrameChg chg="del">
          <ac:chgData name="Salima Hinds" userId="969aeb75a93d6a8b" providerId="LiveId" clId="{D94B6738-9222-4259-8F41-CACE82B5BD18}" dt="2023-09-28T00:50:29.719" v="413" actId="478"/>
          <ac:graphicFrameMkLst>
            <pc:docMk/>
            <pc:sldMk cId="1422798983" sldId="293"/>
            <ac:graphicFrameMk id="2067" creationId="{37A853D9-D9D0-FCA2-ECDC-7FDA20E14D31}"/>
          </ac:graphicFrameMkLst>
        </pc:graphicFrameChg>
        <pc:picChg chg="mod">
          <ac:chgData name="Salima Hinds" userId="969aeb75a93d6a8b" providerId="LiveId" clId="{D94B6738-9222-4259-8F41-CACE82B5BD18}" dt="2023-09-28T00:50:56.875" v="427" actId="1076"/>
          <ac:picMkLst>
            <pc:docMk/>
            <pc:sldMk cId="1422798983" sldId="293"/>
            <ac:picMk id="2050" creationId="{00000000-0000-0000-0000-000000000000}"/>
          </ac:picMkLst>
        </pc:picChg>
        <pc:picChg chg="del">
          <ac:chgData name="Salima Hinds" userId="969aeb75a93d6a8b" providerId="LiveId" clId="{D94B6738-9222-4259-8F41-CACE82B5BD18}" dt="2023-09-28T00:50:42.554" v="415" actId="478"/>
          <ac:picMkLst>
            <pc:docMk/>
            <pc:sldMk cId="1422798983" sldId="293"/>
            <ac:picMk id="2052" creationId="{00000000-0000-0000-0000-000000000000}"/>
          </ac:picMkLst>
        </pc:picChg>
      </pc:sldChg>
      <pc:sldChg chg="delSp modSp add mod">
        <pc:chgData name="Salima Hinds" userId="969aeb75a93d6a8b" providerId="LiveId" clId="{D94B6738-9222-4259-8F41-CACE82B5BD18}" dt="2023-09-28T00:51:37.679" v="442" actId="1076"/>
        <pc:sldMkLst>
          <pc:docMk/>
          <pc:sldMk cId="2306669411" sldId="294"/>
        </pc:sldMkLst>
        <pc:spChg chg="mod">
          <ac:chgData name="Salima Hinds" userId="969aeb75a93d6a8b" providerId="LiveId" clId="{D94B6738-9222-4259-8F41-CACE82B5BD18}" dt="2023-09-28T00:51:17.030" v="439" actId="20577"/>
          <ac:spMkLst>
            <pc:docMk/>
            <pc:sldMk cId="2306669411" sldId="294"/>
            <ac:spMk id="2" creationId="{00000000-0000-0000-0000-000000000000}"/>
          </ac:spMkLst>
        </pc:spChg>
        <pc:picChg chg="del">
          <ac:chgData name="Salima Hinds" userId="969aeb75a93d6a8b" providerId="LiveId" clId="{D94B6738-9222-4259-8F41-CACE82B5BD18}" dt="2023-09-28T00:51:08.445" v="428" actId="478"/>
          <ac:picMkLst>
            <pc:docMk/>
            <pc:sldMk cId="2306669411" sldId="294"/>
            <ac:picMk id="2050" creationId="{00000000-0000-0000-0000-000000000000}"/>
          </ac:picMkLst>
        </pc:picChg>
        <pc:picChg chg="mod">
          <ac:chgData name="Salima Hinds" userId="969aeb75a93d6a8b" providerId="LiveId" clId="{D94B6738-9222-4259-8F41-CACE82B5BD18}" dt="2023-09-28T00:51:37.679" v="442" actId="1076"/>
          <ac:picMkLst>
            <pc:docMk/>
            <pc:sldMk cId="2306669411" sldId="294"/>
            <ac:picMk id="2052" creationId="{00000000-0000-0000-0000-000000000000}"/>
          </ac:picMkLst>
        </pc:picChg>
      </pc:sldChg>
      <pc:sldChg chg="add">
        <pc:chgData name="Salima Hinds" userId="969aeb75a93d6a8b" providerId="LiveId" clId="{D94B6738-9222-4259-8F41-CACE82B5BD18}" dt="2023-09-28T00:54:52.155" v="451" actId="2890"/>
        <pc:sldMkLst>
          <pc:docMk/>
          <pc:sldMk cId="1273612349" sldId="295"/>
        </pc:sldMkLst>
      </pc:sldChg>
      <pc:sldChg chg="modSp add mod modAnim">
        <pc:chgData name="Salima Hinds" userId="969aeb75a93d6a8b" providerId="LiveId" clId="{D94B6738-9222-4259-8F41-CACE82B5BD18}" dt="2023-09-28T01:00:28.433" v="524" actId="20577"/>
        <pc:sldMkLst>
          <pc:docMk/>
          <pc:sldMk cId="160223011" sldId="296"/>
        </pc:sldMkLst>
        <pc:spChg chg="mod">
          <ac:chgData name="Salima Hinds" userId="969aeb75a93d6a8b" providerId="LiveId" clId="{D94B6738-9222-4259-8F41-CACE82B5BD18}" dt="2023-09-28T01:00:28.433" v="524" actId="20577"/>
          <ac:spMkLst>
            <pc:docMk/>
            <pc:sldMk cId="160223011" sldId="296"/>
            <ac:spMk id="3" creationId="{00000000-0000-0000-0000-000000000000}"/>
          </ac:spMkLst>
        </pc:spChg>
      </pc:sldChg>
      <pc:sldChg chg="addSp delSp modSp new mod setBg">
        <pc:chgData name="Salima Hinds" userId="969aeb75a93d6a8b" providerId="LiveId" clId="{D94B6738-9222-4259-8F41-CACE82B5BD18}" dt="2023-09-28T01:13:59.422" v="553" actId="26606"/>
        <pc:sldMkLst>
          <pc:docMk/>
          <pc:sldMk cId="925790133" sldId="297"/>
        </pc:sldMkLst>
        <pc:spChg chg="mod ord">
          <ac:chgData name="Salima Hinds" userId="969aeb75a93d6a8b" providerId="LiveId" clId="{D94B6738-9222-4259-8F41-CACE82B5BD18}" dt="2023-09-28T01:13:59.422" v="553" actId="26606"/>
          <ac:spMkLst>
            <pc:docMk/>
            <pc:sldMk cId="925790133" sldId="297"/>
            <ac:spMk id="2" creationId="{B70F9648-57E2-C240-0B5D-36F1C61F5EF4}"/>
          </ac:spMkLst>
        </pc:spChg>
        <pc:spChg chg="add del">
          <ac:chgData name="Salima Hinds" userId="969aeb75a93d6a8b" providerId="LiveId" clId="{D94B6738-9222-4259-8F41-CACE82B5BD18}" dt="2023-09-28T01:01:38.999" v="538" actId="931"/>
          <ac:spMkLst>
            <pc:docMk/>
            <pc:sldMk cId="925790133" sldId="297"/>
            <ac:spMk id="3" creationId="{E8631CCC-6FAB-4D6D-8078-64CB2690D19C}"/>
          </ac:spMkLst>
        </pc:spChg>
        <pc:spChg chg="add del mod">
          <ac:chgData name="Salima Hinds" userId="969aeb75a93d6a8b" providerId="LiveId" clId="{D94B6738-9222-4259-8F41-CACE82B5BD18}" dt="2023-09-28T01:12:57.206" v="550" actId="478"/>
          <ac:spMkLst>
            <pc:docMk/>
            <pc:sldMk cId="925790133" sldId="297"/>
            <ac:spMk id="4" creationId="{D3C57754-0430-2353-BC91-DAC03ADCDA54}"/>
          </ac:spMkLst>
        </pc:spChg>
        <pc:spChg chg="add del mod">
          <ac:chgData name="Salima Hinds" userId="969aeb75a93d6a8b" providerId="LiveId" clId="{D94B6738-9222-4259-8F41-CACE82B5BD18}" dt="2023-09-28T01:13:33.811" v="551" actId="478"/>
          <ac:spMkLst>
            <pc:docMk/>
            <pc:sldMk cId="925790133" sldId="297"/>
            <ac:spMk id="7" creationId="{A4CD8EA4-8C88-1255-8A49-69D3A8EF7AB5}"/>
          </ac:spMkLst>
        </pc:spChg>
        <pc:spChg chg="add del mod">
          <ac:chgData name="Salima Hinds" userId="969aeb75a93d6a8b" providerId="LiveId" clId="{D94B6738-9222-4259-8F41-CACE82B5BD18}" dt="2023-09-28T01:13:55.323" v="552"/>
          <ac:spMkLst>
            <pc:docMk/>
            <pc:sldMk cId="925790133" sldId="297"/>
            <ac:spMk id="8" creationId="{A14B601B-72AB-5D5E-5536-EFD00987F7B0}"/>
          </ac:spMkLst>
        </pc:spChg>
        <pc:spChg chg="add del">
          <ac:chgData name="Salima Hinds" userId="969aeb75a93d6a8b" providerId="LiveId" clId="{D94B6738-9222-4259-8F41-CACE82B5BD18}" dt="2023-09-28T01:01:11.861" v="537" actId="26606"/>
          <ac:spMkLst>
            <pc:docMk/>
            <pc:sldMk cId="925790133" sldId="297"/>
            <ac:spMk id="9" creationId="{809C0BCD-BEE9-423F-A51C-BCCD8E5EAADA}"/>
          </ac:spMkLst>
        </pc:spChg>
        <pc:spChg chg="add del">
          <ac:chgData name="Salima Hinds" userId="969aeb75a93d6a8b" providerId="LiveId" clId="{D94B6738-9222-4259-8F41-CACE82B5BD18}" dt="2023-09-28T01:01:11.861" v="537" actId="26606"/>
          <ac:spMkLst>
            <pc:docMk/>
            <pc:sldMk cId="925790133" sldId="297"/>
            <ac:spMk id="11" creationId="{9998D094-42B2-42BA-AA14-E8FBE073A5D8}"/>
          </ac:spMkLst>
        </pc:spChg>
        <pc:spChg chg="add del">
          <ac:chgData name="Salima Hinds" userId="969aeb75a93d6a8b" providerId="LiveId" clId="{D94B6738-9222-4259-8F41-CACE82B5BD18}" dt="2023-09-28T01:01:58.468" v="540" actId="26606"/>
          <ac:spMkLst>
            <pc:docMk/>
            <pc:sldMk cId="925790133" sldId="297"/>
            <ac:spMk id="12" creationId="{809C0BCD-BEE9-423F-A51C-BCCD8E5EAADA}"/>
          </ac:spMkLst>
        </pc:spChg>
        <pc:spChg chg="add del">
          <ac:chgData name="Salima Hinds" userId="969aeb75a93d6a8b" providerId="LiveId" clId="{D94B6738-9222-4259-8F41-CACE82B5BD18}" dt="2023-09-28T01:01:58.468" v="540" actId="26606"/>
          <ac:spMkLst>
            <pc:docMk/>
            <pc:sldMk cId="925790133" sldId="297"/>
            <ac:spMk id="14" creationId="{9998D094-42B2-42BA-AA14-E8FBE073A5D8}"/>
          </ac:spMkLst>
        </pc:spChg>
        <pc:spChg chg="add del">
          <ac:chgData name="Salima Hinds" userId="969aeb75a93d6a8b" providerId="LiveId" clId="{D94B6738-9222-4259-8F41-CACE82B5BD18}" dt="2023-09-28T01:01:11.861" v="537" actId="26606"/>
          <ac:spMkLst>
            <pc:docMk/>
            <pc:sldMk cId="925790133" sldId="297"/>
            <ac:spMk id="15" creationId="{F7726A94-1EF0-4D91-B7BF-C033E3D6E51B}"/>
          </ac:spMkLst>
        </pc:spChg>
        <pc:spChg chg="add del">
          <ac:chgData name="Salima Hinds" userId="969aeb75a93d6a8b" providerId="LiveId" clId="{D94B6738-9222-4259-8F41-CACE82B5BD18}" dt="2023-09-28T01:01:58.468" v="540" actId="26606"/>
          <ac:spMkLst>
            <pc:docMk/>
            <pc:sldMk cId="925790133" sldId="297"/>
            <ac:spMk id="18" creationId="{E7818327-9D44-4214-BEC7-F7463A8BDE7B}"/>
          </ac:spMkLst>
        </pc:spChg>
        <pc:spChg chg="add del">
          <ac:chgData name="Salima Hinds" userId="969aeb75a93d6a8b" providerId="LiveId" clId="{D94B6738-9222-4259-8F41-CACE82B5BD18}" dt="2023-09-28T01:01:11.861" v="537" actId="26606"/>
          <ac:spMkLst>
            <pc:docMk/>
            <pc:sldMk cId="925790133" sldId="297"/>
            <ac:spMk id="19" creationId="{24FB4153-1E3E-4AE9-8306-E8C292894B04}"/>
          </ac:spMkLst>
        </pc:spChg>
        <pc:spChg chg="add del">
          <ac:chgData name="Salima Hinds" userId="969aeb75a93d6a8b" providerId="LiveId" clId="{D94B6738-9222-4259-8F41-CACE82B5BD18}" dt="2023-09-28T01:02:04.412" v="542" actId="26606"/>
          <ac:spMkLst>
            <pc:docMk/>
            <pc:sldMk cId="925790133" sldId="297"/>
            <ac:spMk id="22" creationId="{809C0BCD-BEE9-423F-A51C-BCCD8E5EAADA}"/>
          </ac:spMkLst>
        </pc:spChg>
        <pc:spChg chg="add del">
          <ac:chgData name="Salima Hinds" userId="969aeb75a93d6a8b" providerId="LiveId" clId="{D94B6738-9222-4259-8F41-CACE82B5BD18}" dt="2023-09-28T01:02:04.412" v="542" actId="26606"/>
          <ac:spMkLst>
            <pc:docMk/>
            <pc:sldMk cId="925790133" sldId="297"/>
            <ac:spMk id="23" creationId="{9998D094-42B2-42BA-AA14-E8FBE073A5D8}"/>
          </ac:spMkLst>
        </pc:spChg>
        <pc:spChg chg="add del">
          <ac:chgData name="Salima Hinds" userId="969aeb75a93d6a8b" providerId="LiveId" clId="{D94B6738-9222-4259-8F41-CACE82B5BD18}" dt="2023-09-28T01:13:59.422" v="553" actId="26606"/>
          <ac:spMkLst>
            <pc:docMk/>
            <pc:sldMk cId="925790133" sldId="297"/>
            <ac:spMk id="27" creationId="{809C0BCD-BEE9-423F-A51C-BCCD8E5EAADA}"/>
          </ac:spMkLst>
        </pc:spChg>
        <pc:spChg chg="add del">
          <ac:chgData name="Salima Hinds" userId="969aeb75a93d6a8b" providerId="LiveId" clId="{D94B6738-9222-4259-8F41-CACE82B5BD18}" dt="2023-09-28T01:13:59.422" v="553" actId="26606"/>
          <ac:spMkLst>
            <pc:docMk/>
            <pc:sldMk cId="925790133" sldId="297"/>
            <ac:spMk id="28" creationId="{9998D094-42B2-42BA-AA14-E8FBE073A5D8}"/>
          </ac:spMkLst>
        </pc:spChg>
        <pc:spChg chg="add del">
          <ac:chgData name="Salima Hinds" userId="969aeb75a93d6a8b" providerId="LiveId" clId="{D94B6738-9222-4259-8F41-CACE82B5BD18}" dt="2023-09-28T01:13:59.422" v="553" actId="26606"/>
          <ac:spMkLst>
            <pc:docMk/>
            <pc:sldMk cId="925790133" sldId="297"/>
            <ac:spMk id="30" creationId="{47813CFC-3088-49F0-9A37-3D9DF1359720}"/>
          </ac:spMkLst>
        </pc:spChg>
        <pc:spChg chg="add">
          <ac:chgData name="Salima Hinds" userId="969aeb75a93d6a8b" providerId="LiveId" clId="{D94B6738-9222-4259-8F41-CACE82B5BD18}" dt="2023-09-28T01:13:59.422" v="553" actId="26606"/>
          <ac:spMkLst>
            <pc:docMk/>
            <pc:sldMk cId="925790133" sldId="297"/>
            <ac:spMk id="36" creationId="{809C0BCD-BEE9-423F-A51C-BCCD8E5EAADA}"/>
          </ac:spMkLst>
        </pc:spChg>
        <pc:spChg chg="add">
          <ac:chgData name="Salima Hinds" userId="969aeb75a93d6a8b" providerId="LiveId" clId="{D94B6738-9222-4259-8F41-CACE82B5BD18}" dt="2023-09-28T01:13:59.422" v="553" actId="26606"/>
          <ac:spMkLst>
            <pc:docMk/>
            <pc:sldMk cId="925790133" sldId="297"/>
            <ac:spMk id="38" creationId="{9998D094-42B2-42BA-AA14-E8FBE073A5D8}"/>
          </ac:spMkLst>
        </pc:spChg>
        <pc:spChg chg="add">
          <ac:chgData name="Salima Hinds" userId="969aeb75a93d6a8b" providerId="LiveId" clId="{D94B6738-9222-4259-8F41-CACE82B5BD18}" dt="2023-09-28T01:13:59.422" v="553" actId="26606"/>
          <ac:spMkLst>
            <pc:docMk/>
            <pc:sldMk cId="925790133" sldId="297"/>
            <ac:spMk id="42" creationId="{63FE6F10-B3AD-4403-94CA-F5115528699D}"/>
          </ac:spMkLst>
        </pc:spChg>
        <pc:spChg chg="add">
          <ac:chgData name="Salima Hinds" userId="969aeb75a93d6a8b" providerId="LiveId" clId="{D94B6738-9222-4259-8F41-CACE82B5BD18}" dt="2023-09-28T01:13:59.422" v="553" actId="26606"/>
          <ac:spMkLst>
            <pc:docMk/>
            <pc:sldMk cId="925790133" sldId="297"/>
            <ac:spMk id="44" creationId="{364D6A39-A4F7-4B00-9F42-3BC67177DB1F}"/>
          </ac:spMkLst>
        </pc:spChg>
        <pc:spChg chg="add">
          <ac:chgData name="Salima Hinds" userId="969aeb75a93d6a8b" providerId="LiveId" clId="{D94B6738-9222-4259-8F41-CACE82B5BD18}" dt="2023-09-28T01:13:59.422" v="553" actId="26606"/>
          <ac:spMkLst>
            <pc:docMk/>
            <pc:sldMk cId="925790133" sldId="297"/>
            <ac:spMk id="48" creationId="{B5D0D97D-7911-4A25-88E2-4D81FD4AB294}"/>
          </ac:spMkLst>
        </pc:spChg>
        <pc:picChg chg="add del">
          <ac:chgData name="Salima Hinds" userId="969aeb75a93d6a8b" providerId="LiveId" clId="{D94B6738-9222-4259-8F41-CACE82B5BD18}" dt="2023-09-28T01:01:11.861" v="537" actId="26606"/>
          <ac:picMkLst>
            <pc:docMk/>
            <pc:sldMk cId="925790133" sldId="297"/>
            <ac:picMk id="5" creationId="{6E7A3503-5686-D8EB-F9F9-D55735BC7043}"/>
          </ac:picMkLst>
        </pc:picChg>
        <pc:picChg chg="add del mod">
          <ac:chgData name="Salima Hinds" userId="969aeb75a93d6a8b" providerId="LiveId" clId="{D94B6738-9222-4259-8F41-CACE82B5BD18}" dt="2023-09-28T01:13:33.811" v="551" actId="478"/>
          <ac:picMkLst>
            <pc:docMk/>
            <pc:sldMk cId="925790133" sldId="297"/>
            <ac:picMk id="6" creationId="{A1A2C183-9269-AFB1-42CE-39A4972089E4}"/>
          </ac:picMkLst>
        </pc:picChg>
        <pc:picChg chg="add mod">
          <ac:chgData name="Salima Hinds" userId="969aeb75a93d6a8b" providerId="LiveId" clId="{D94B6738-9222-4259-8F41-CACE82B5BD18}" dt="2023-09-28T01:13:59.422" v="553" actId="26606"/>
          <ac:picMkLst>
            <pc:docMk/>
            <pc:sldMk cId="925790133" sldId="297"/>
            <ac:picMk id="10" creationId="{822EFB18-32EC-9ABB-E9D1-7AE0484C1218}"/>
          </ac:picMkLst>
        </pc:picChg>
        <pc:cxnChg chg="add del">
          <ac:chgData name="Salima Hinds" userId="969aeb75a93d6a8b" providerId="LiveId" clId="{D94B6738-9222-4259-8F41-CACE82B5BD18}" dt="2023-09-28T01:01:11.861" v="537" actId="26606"/>
          <ac:cxnSpMkLst>
            <pc:docMk/>
            <pc:sldMk cId="925790133" sldId="297"/>
            <ac:cxnSpMk id="13" creationId="{8465D64B-59F4-4BDC-B833-A17EF1E04697}"/>
          </ac:cxnSpMkLst>
        </pc:cxnChg>
        <pc:cxnChg chg="add del">
          <ac:chgData name="Salima Hinds" userId="969aeb75a93d6a8b" providerId="LiveId" clId="{D94B6738-9222-4259-8F41-CACE82B5BD18}" dt="2023-09-28T01:01:58.468" v="540" actId="26606"/>
          <ac:cxnSpMkLst>
            <pc:docMk/>
            <pc:sldMk cId="925790133" sldId="297"/>
            <ac:cxnSpMk id="16" creationId="{8465D64B-59F4-4BDC-B833-A17EF1E04697}"/>
          </ac:cxnSpMkLst>
        </pc:cxnChg>
        <pc:cxnChg chg="add del">
          <ac:chgData name="Salima Hinds" userId="969aeb75a93d6a8b" providerId="LiveId" clId="{D94B6738-9222-4259-8F41-CACE82B5BD18}" dt="2023-09-28T01:01:11.861" v="537" actId="26606"/>
          <ac:cxnSpMkLst>
            <pc:docMk/>
            <pc:sldMk cId="925790133" sldId="297"/>
            <ac:cxnSpMk id="17" creationId="{98F0650C-11DF-45E6-8EC2-E3B298F0D80A}"/>
          </ac:cxnSpMkLst>
        </pc:cxnChg>
        <pc:cxnChg chg="add del">
          <ac:chgData name="Salima Hinds" userId="969aeb75a93d6a8b" providerId="LiveId" clId="{D94B6738-9222-4259-8F41-CACE82B5BD18}" dt="2023-09-28T01:01:58.468" v="540" actId="26606"/>
          <ac:cxnSpMkLst>
            <pc:docMk/>
            <pc:sldMk cId="925790133" sldId="297"/>
            <ac:cxnSpMk id="20" creationId="{F896B7D9-8894-4E5C-8DCF-35BECF8D365A}"/>
          </ac:cxnSpMkLst>
        </pc:cxnChg>
        <pc:cxnChg chg="add del">
          <ac:chgData name="Salima Hinds" userId="969aeb75a93d6a8b" providerId="LiveId" clId="{D94B6738-9222-4259-8F41-CACE82B5BD18}" dt="2023-09-28T01:02:04.412" v="542" actId="26606"/>
          <ac:cxnSpMkLst>
            <pc:docMk/>
            <pc:sldMk cId="925790133" sldId="297"/>
            <ac:cxnSpMk id="24" creationId="{8465D64B-59F4-4BDC-B833-A17EF1E04697}"/>
          </ac:cxnSpMkLst>
        </pc:cxnChg>
        <pc:cxnChg chg="add del">
          <ac:chgData name="Salima Hinds" userId="969aeb75a93d6a8b" providerId="LiveId" clId="{D94B6738-9222-4259-8F41-CACE82B5BD18}" dt="2023-09-28T01:02:04.412" v="542" actId="26606"/>
          <ac:cxnSpMkLst>
            <pc:docMk/>
            <pc:sldMk cId="925790133" sldId="297"/>
            <ac:cxnSpMk id="25" creationId="{63FED537-3AF1-4C36-9904-77B6A54D27B5}"/>
          </ac:cxnSpMkLst>
        </pc:cxnChg>
        <pc:cxnChg chg="add del">
          <ac:chgData name="Salima Hinds" userId="969aeb75a93d6a8b" providerId="LiveId" clId="{D94B6738-9222-4259-8F41-CACE82B5BD18}" dt="2023-09-28T01:13:59.422" v="553" actId="26606"/>
          <ac:cxnSpMkLst>
            <pc:docMk/>
            <pc:sldMk cId="925790133" sldId="297"/>
            <ac:cxnSpMk id="29" creationId="{8465D64B-59F4-4BDC-B833-A17EF1E04697}"/>
          </ac:cxnSpMkLst>
        </pc:cxnChg>
        <pc:cxnChg chg="add del">
          <ac:chgData name="Salima Hinds" userId="969aeb75a93d6a8b" providerId="LiveId" clId="{D94B6738-9222-4259-8F41-CACE82B5BD18}" dt="2023-09-28T01:13:59.422" v="553" actId="26606"/>
          <ac:cxnSpMkLst>
            <pc:docMk/>
            <pc:sldMk cId="925790133" sldId="297"/>
            <ac:cxnSpMk id="31" creationId="{1E0DAA0F-EB9D-47B4-8A43-53347F310486}"/>
          </ac:cxnSpMkLst>
        </pc:cxnChg>
        <pc:cxnChg chg="add">
          <ac:chgData name="Salima Hinds" userId="969aeb75a93d6a8b" providerId="LiveId" clId="{D94B6738-9222-4259-8F41-CACE82B5BD18}" dt="2023-09-28T01:13:59.422" v="553" actId="26606"/>
          <ac:cxnSpMkLst>
            <pc:docMk/>
            <pc:sldMk cId="925790133" sldId="297"/>
            <ac:cxnSpMk id="40" creationId="{8465D64B-59F4-4BDC-B833-A17EF1E04697}"/>
          </ac:cxnSpMkLst>
        </pc:cxnChg>
        <pc:cxnChg chg="add">
          <ac:chgData name="Salima Hinds" userId="969aeb75a93d6a8b" providerId="LiveId" clId="{D94B6738-9222-4259-8F41-CACE82B5BD18}" dt="2023-09-28T01:13:59.422" v="553" actId="26606"/>
          <ac:cxnSpMkLst>
            <pc:docMk/>
            <pc:sldMk cId="925790133" sldId="297"/>
            <ac:cxnSpMk id="46" creationId="{13553ADF-88A1-4645-B819-890CA3DF7D5B}"/>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A702F6-A1F9-4EFC-9B0D-7ABE0842D5C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F0FAFDB-BBD0-417F-9C72-B3528521D1DA}">
      <dgm:prSet/>
      <dgm:spPr/>
      <dgm:t>
        <a:bodyPr/>
        <a:lstStyle/>
        <a:p>
          <a:r>
            <a:rPr lang="en-GB" dirty="0"/>
            <a:t>More men reported the forest contributes to family and personal income than women did.</a:t>
          </a:r>
          <a:endParaRPr lang="en-US" dirty="0"/>
        </a:p>
      </dgm:t>
    </dgm:pt>
    <dgm:pt modelId="{00FFCEC8-D130-417D-AFF4-214F4D8D79A8}" type="parTrans" cxnId="{94A2A555-0895-4E5D-B023-97BA3B85397F}">
      <dgm:prSet/>
      <dgm:spPr/>
      <dgm:t>
        <a:bodyPr/>
        <a:lstStyle/>
        <a:p>
          <a:endParaRPr lang="en-US"/>
        </a:p>
      </dgm:t>
    </dgm:pt>
    <dgm:pt modelId="{23D8B234-5218-4C79-91F9-8C7E63BB1AD8}" type="sibTrans" cxnId="{94A2A555-0895-4E5D-B023-97BA3B85397F}">
      <dgm:prSet/>
      <dgm:spPr/>
      <dgm:t>
        <a:bodyPr/>
        <a:lstStyle/>
        <a:p>
          <a:endParaRPr lang="en-US"/>
        </a:p>
      </dgm:t>
    </dgm:pt>
    <dgm:pt modelId="{89D2DF08-8384-4F7F-B15C-2B6C31C8A895}">
      <dgm:prSet/>
      <dgm:spPr/>
      <dgm:t>
        <a:bodyPr/>
        <a:lstStyle/>
        <a:p>
          <a:r>
            <a:rPr lang="en-GB" dirty="0"/>
            <a:t>All categories of forest products used in home </a:t>
          </a:r>
          <a:endParaRPr lang="en-US" dirty="0"/>
        </a:p>
      </dgm:t>
    </dgm:pt>
    <dgm:pt modelId="{6592BF5F-C771-4FA2-A3F9-40DD3811DEEE}" type="parTrans" cxnId="{A53915E0-B4DB-460D-8C89-50A2FA5FF76C}">
      <dgm:prSet/>
      <dgm:spPr/>
      <dgm:t>
        <a:bodyPr/>
        <a:lstStyle/>
        <a:p>
          <a:endParaRPr lang="en-US"/>
        </a:p>
      </dgm:t>
    </dgm:pt>
    <dgm:pt modelId="{5DAF069A-421F-44BA-8178-56919BD2A4B1}" type="sibTrans" cxnId="{A53915E0-B4DB-460D-8C89-50A2FA5FF76C}">
      <dgm:prSet/>
      <dgm:spPr/>
      <dgm:t>
        <a:bodyPr/>
        <a:lstStyle/>
        <a:p>
          <a:endParaRPr lang="en-US"/>
        </a:p>
      </dgm:t>
    </dgm:pt>
    <dgm:pt modelId="{F836CE92-8C5E-4967-A466-BD622C5CDA47}">
      <dgm:prSet/>
      <dgm:spPr/>
      <dgm:t>
        <a:bodyPr/>
        <a:lstStyle/>
        <a:p>
          <a:r>
            <a:rPr lang="en-GB" dirty="0"/>
            <a:t>More women used NTFP in the home than men (who used more timber). </a:t>
          </a:r>
          <a:endParaRPr lang="en-US" dirty="0"/>
        </a:p>
      </dgm:t>
    </dgm:pt>
    <dgm:pt modelId="{1B8FACF6-A1C3-49D5-BFE4-29DBD35930ED}" type="parTrans" cxnId="{20099AE3-B587-4285-BE13-F1C6AA4B24D6}">
      <dgm:prSet/>
      <dgm:spPr/>
      <dgm:t>
        <a:bodyPr/>
        <a:lstStyle/>
        <a:p>
          <a:endParaRPr lang="en-US"/>
        </a:p>
      </dgm:t>
    </dgm:pt>
    <dgm:pt modelId="{FE93C4D4-A6D3-4003-AFA0-703254BD53C5}" type="sibTrans" cxnId="{20099AE3-B587-4285-BE13-F1C6AA4B24D6}">
      <dgm:prSet/>
      <dgm:spPr/>
      <dgm:t>
        <a:bodyPr/>
        <a:lstStyle/>
        <a:p>
          <a:endParaRPr lang="en-US"/>
        </a:p>
      </dgm:t>
    </dgm:pt>
    <dgm:pt modelId="{5B61211B-CC9D-4B7F-8C9D-5DF61CC44C32}">
      <dgm:prSet/>
      <dgm:spPr/>
      <dgm:t>
        <a:bodyPr/>
        <a:lstStyle/>
        <a:p>
          <a:r>
            <a:rPr lang="en-GB" dirty="0"/>
            <a:t>More men than women make money from timber. (Includes logging, sawmilling, charcoal production)</a:t>
          </a:r>
          <a:endParaRPr lang="en-US" dirty="0"/>
        </a:p>
      </dgm:t>
    </dgm:pt>
    <dgm:pt modelId="{3EDB6147-774B-4E00-B0BD-0682AD0D0785}" type="parTrans" cxnId="{E50121CA-D089-42BB-9B18-758984761671}">
      <dgm:prSet/>
      <dgm:spPr/>
      <dgm:t>
        <a:bodyPr/>
        <a:lstStyle/>
        <a:p>
          <a:endParaRPr lang="en-US"/>
        </a:p>
      </dgm:t>
    </dgm:pt>
    <dgm:pt modelId="{E38205FD-FB49-431B-8A4A-4CCB204973F7}" type="sibTrans" cxnId="{E50121CA-D089-42BB-9B18-758984761671}">
      <dgm:prSet/>
      <dgm:spPr/>
      <dgm:t>
        <a:bodyPr/>
        <a:lstStyle/>
        <a:p>
          <a:endParaRPr lang="en-US"/>
        </a:p>
      </dgm:t>
    </dgm:pt>
    <dgm:pt modelId="{88CBDAB3-3951-43F5-9C4E-B513D498F05D}" type="pres">
      <dgm:prSet presAssocID="{D5A702F6-A1F9-4EFC-9B0D-7ABE0842D5CF}" presName="linear" presStyleCnt="0">
        <dgm:presLayoutVars>
          <dgm:animLvl val="lvl"/>
          <dgm:resizeHandles val="exact"/>
        </dgm:presLayoutVars>
      </dgm:prSet>
      <dgm:spPr/>
    </dgm:pt>
    <dgm:pt modelId="{A6DD0572-57E6-4E83-96E9-736A0C036FEF}" type="pres">
      <dgm:prSet presAssocID="{AF0FAFDB-BBD0-417F-9C72-B3528521D1DA}" presName="parentText" presStyleLbl="node1" presStyleIdx="0" presStyleCnt="4">
        <dgm:presLayoutVars>
          <dgm:chMax val="0"/>
          <dgm:bulletEnabled val="1"/>
        </dgm:presLayoutVars>
      </dgm:prSet>
      <dgm:spPr/>
    </dgm:pt>
    <dgm:pt modelId="{31859864-57DC-490B-A1D4-522A04D77C02}" type="pres">
      <dgm:prSet presAssocID="{23D8B234-5218-4C79-91F9-8C7E63BB1AD8}" presName="spacer" presStyleCnt="0"/>
      <dgm:spPr/>
    </dgm:pt>
    <dgm:pt modelId="{85D0E33E-0222-4C46-A562-2F102EB51DC4}" type="pres">
      <dgm:prSet presAssocID="{89D2DF08-8384-4F7F-B15C-2B6C31C8A895}" presName="parentText" presStyleLbl="node1" presStyleIdx="1" presStyleCnt="4">
        <dgm:presLayoutVars>
          <dgm:chMax val="0"/>
          <dgm:bulletEnabled val="1"/>
        </dgm:presLayoutVars>
      </dgm:prSet>
      <dgm:spPr/>
    </dgm:pt>
    <dgm:pt modelId="{A910964D-F180-4B4A-932D-FA3ED9A57DE3}" type="pres">
      <dgm:prSet presAssocID="{5DAF069A-421F-44BA-8178-56919BD2A4B1}" presName="spacer" presStyleCnt="0"/>
      <dgm:spPr/>
    </dgm:pt>
    <dgm:pt modelId="{79AF0F19-F39B-4F50-BB89-0A419CF11A29}" type="pres">
      <dgm:prSet presAssocID="{F836CE92-8C5E-4967-A466-BD622C5CDA47}" presName="parentText" presStyleLbl="node1" presStyleIdx="2" presStyleCnt="4">
        <dgm:presLayoutVars>
          <dgm:chMax val="0"/>
          <dgm:bulletEnabled val="1"/>
        </dgm:presLayoutVars>
      </dgm:prSet>
      <dgm:spPr/>
    </dgm:pt>
    <dgm:pt modelId="{11DF91FA-16AB-4205-8EE4-16C7A01E8593}" type="pres">
      <dgm:prSet presAssocID="{FE93C4D4-A6D3-4003-AFA0-703254BD53C5}" presName="spacer" presStyleCnt="0"/>
      <dgm:spPr/>
    </dgm:pt>
    <dgm:pt modelId="{C48DBB57-4B46-4CE7-9D6E-B2BFE87A9A2D}" type="pres">
      <dgm:prSet presAssocID="{5B61211B-CC9D-4B7F-8C9D-5DF61CC44C32}" presName="parentText" presStyleLbl="node1" presStyleIdx="3" presStyleCnt="4">
        <dgm:presLayoutVars>
          <dgm:chMax val="0"/>
          <dgm:bulletEnabled val="1"/>
        </dgm:presLayoutVars>
      </dgm:prSet>
      <dgm:spPr/>
    </dgm:pt>
  </dgm:ptLst>
  <dgm:cxnLst>
    <dgm:cxn modelId="{3BE0E326-0E2A-4994-809E-A40BA1393779}" type="presOf" srcId="{89D2DF08-8384-4F7F-B15C-2B6C31C8A895}" destId="{85D0E33E-0222-4C46-A562-2F102EB51DC4}" srcOrd="0" destOrd="0" presId="urn:microsoft.com/office/officeart/2005/8/layout/vList2"/>
    <dgm:cxn modelId="{8B2E2B47-75E6-469E-9C51-8EBE646BF0C7}" type="presOf" srcId="{5B61211B-CC9D-4B7F-8C9D-5DF61CC44C32}" destId="{C48DBB57-4B46-4CE7-9D6E-B2BFE87A9A2D}" srcOrd="0" destOrd="0" presId="urn:microsoft.com/office/officeart/2005/8/layout/vList2"/>
    <dgm:cxn modelId="{7F806F4C-6948-442B-A4B7-59C07F98DCFE}" type="presOf" srcId="{F836CE92-8C5E-4967-A466-BD622C5CDA47}" destId="{79AF0F19-F39B-4F50-BB89-0A419CF11A29}" srcOrd="0" destOrd="0" presId="urn:microsoft.com/office/officeart/2005/8/layout/vList2"/>
    <dgm:cxn modelId="{94A2A555-0895-4E5D-B023-97BA3B85397F}" srcId="{D5A702F6-A1F9-4EFC-9B0D-7ABE0842D5CF}" destId="{AF0FAFDB-BBD0-417F-9C72-B3528521D1DA}" srcOrd="0" destOrd="0" parTransId="{00FFCEC8-D130-417D-AFF4-214F4D8D79A8}" sibTransId="{23D8B234-5218-4C79-91F9-8C7E63BB1AD8}"/>
    <dgm:cxn modelId="{7CCF5779-539F-4FD5-9611-89566776BA11}" type="presOf" srcId="{AF0FAFDB-BBD0-417F-9C72-B3528521D1DA}" destId="{A6DD0572-57E6-4E83-96E9-736A0C036FEF}" srcOrd="0" destOrd="0" presId="urn:microsoft.com/office/officeart/2005/8/layout/vList2"/>
    <dgm:cxn modelId="{1EA8CE85-506A-44C9-8EDA-AB911EACF1FE}" type="presOf" srcId="{D5A702F6-A1F9-4EFC-9B0D-7ABE0842D5CF}" destId="{88CBDAB3-3951-43F5-9C4E-B513D498F05D}" srcOrd="0" destOrd="0" presId="urn:microsoft.com/office/officeart/2005/8/layout/vList2"/>
    <dgm:cxn modelId="{E50121CA-D089-42BB-9B18-758984761671}" srcId="{D5A702F6-A1F9-4EFC-9B0D-7ABE0842D5CF}" destId="{5B61211B-CC9D-4B7F-8C9D-5DF61CC44C32}" srcOrd="3" destOrd="0" parTransId="{3EDB6147-774B-4E00-B0BD-0682AD0D0785}" sibTransId="{E38205FD-FB49-431B-8A4A-4CCB204973F7}"/>
    <dgm:cxn modelId="{A53915E0-B4DB-460D-8C89-50A2FA5FF76C}" srcId="{D5A702F6-A1F9-4EFC-9B0D-7ABE0842D5CF}" destId="{89D2DF08-8384-4F7F-B15C-2B6C31C8A895}" srcOrd="1" destOrd="0" parTransId="{6592BF5F-C771-4FA2-A3F9-40DD3811DEEE}" sibTransId="{5DAF069A-421F-44BA-8178-56919BD2A4B1}"/>
    <dgm:cxn modelId="{20099AE3-B587-4285-BE13-F1C6AA4B24D6}" srcId="{D5A702F6-A1F9-4EFC-9B0D-7ABE0842D5CF}" destId="{F836CE92-8C5E-4967-A466-BD622C5CDA47}" srcOrd="2" destOrd="0" parTransId="{1B8FACF6-A1C3-49D5-BFE4-29DBD35930ED}" sibTransId="{FE93C4D4-A6D3-4003-AFA0-703254BD53C5}"/>
    <dgm:cxn modelId="{5D82B119-CFE8-4BE0-8FA7-CE65924834A0}" type="presParOf" srcId="{88CBDAB3-3951-43F5-9C4E-B513D498F05D}" destId="{A6DD0572-57E6-4E83-96E9-736A0C036FEF}" srcOrd="0" destOrd="0" presId="urn:microsoft.com/office/officeart/2005/8/layout/vList2"/>
    <dgm:cxn modelId="{900B60B5-284A-41A9-B0C0-ABB6644B6618}" type="presParOf" srcId="{88CBDAB3-3951-43F5-9C4E-B513D498F05D}" destId="{31859864-57DC-490B-A1D4-522A04D77C02}" srcOrd="1" destOrd="0" presId="urn:microsoft.com/office/officeart/2005/8/layout/vList2"/>
    <dgm:cxn modelId="{220524D3-6D2F-4740-B71B-2C43FA383EAD}" type="presParOf" srcId="{88CBDAB3-3951-43F5-9C4E-B513D498F05D}" destId="{85D0E33E-0222-4C46-A562-2F102EB51DC4}" srcOrd="2" destOrd="0" presId="urn:microsoft.com/office/officeart/2005/8/layout/vList2"/>
    <dgm:cxn modelId="{C468E372-003F-4FF0-8E2B-AA587EAA0405}" type="presParOf" srcId="{88CBDAB3-3951-43F5-9C4E-B513D498F05D}" destId="{A910964D-F180-4B4A-932D-FA3ED9A57DE3}" srcOrd="3" destOrd="0" presId="urn:microsoft.com/office/officeart/2005/8/layout/vList2"/>
    <dgm:cxn modelId="{A682CB7B-6686-444C-BD2C-BD6D3804A5DD}" type="presParOf" srcId="{88CBDAB3-3951-43F5-9C4E-B513D498F05D}" destId="{79AF0F19-F39B-4F50-BB89-0A419CF11A29}" srcOrd="4" destOrd="0" presId="urn:microsoft.com/office/officeart/2005/8/layout/vList2"/>
    <dgm:cxn modelId="{DCF31BB9-450E-4187-86EF-6559DD03A92A}" type="presParOf" srcId="{88CBDAB3-3951-43F5-9C4E-B513D498F05D}" destId="{11DF91FA-16AB-4205-8EE4-16C7A01E8593}" srcOrd="5" destOrd="0" presId="urn:microsoft.com/office/officeart/2005/8/layout/vList2"/>
    <dgm:cxn modelId="{DB5DF8BF-A3F5-4E01-B3C3-0FA2F6C5C3C4}" type="presParOf" srcId="{88CBDAB3-3951-43F5-9C4E-B513D498F05D}" destId="{C48DBB57-4B46-4CE7-9D6E-B2BFE87A9A2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DD0572-57E6-4E83-96E9-736A0C036FEF}">
      <dsp:nvSpPr>
        <dsp:cNvPr id="0" name=""/>
        <dsp:cNvSpPr/>
      </dsp:nvSpPr>
      <dsp:spPr>
        <a:xfrm>
          <a:off x="0" y="320563"/>
          <a:ext cx="7707787" cy="10740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More men reported the forest contributes to family and personal income than women did.</a:t>
          </a:r>
          <a:endParaRPr lang="en-US" sz="2700" kern="1200" dirty="0"/>
        </a:p>
      </dsp:txBody>
      <dsp:txXfrm>
        <a:off x="52431" y="372994"/>
        <a:ext cx="7602925" cy="969198"/>
      </dsp:txXfrm>
    </dsp:sp>
    <dsp:sp modelId="{85D0E33E-0222-4C46-A562-2F102EB51DC4}">
      <dsp:nvSpPr>
        <dsp:cNvPr id="0" name=""/>
        <dsp:cNvSpPr/>
      </dsp:nvSpPr>
      <dsp:spPr>
        <a:xfrm>
          <a:off x="0" y="1472383"/>
          <a:ext cx="7707787" cy="10740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All categories of forest products used in home </a:t>
          </a:r>
          <a:endParaRPr lang="en-US" sz="2700" kern="1200" dirty="0"/>
        </a:p>
      </dsp:txBody>
      <dsp:txXfrm>
        <a:off x="52431" y="1524814"/>
        <a:ext cx="7602925" cy="969198"/>
      </dsp:txXfrm>
    </dsp:sp>
    <dsp:sp modelId="{79AF0F19-F39B-4F50-BB89-0A419CF11A29}">
      <dsp:nvSpPr>
        <dsp:cNvPr id="0" name=""/>
        <dsp:cNvSpPr/>
      </dsp:nvSpPr>
      <dsp:spPr>
        <a:xfrm>
          <a:off x="0" y="2624203"/>
          <a:ext cx="7707787" cy="10740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More women used NTFP in the home than men (who used more timber). </a:t>
          </a:r>
          <a:endParaRPr lang="en-US" sz="2700" kern="1200" dirty="0"/>
        </a:p>
      </dsp:txBody>
      <dsp:txXfrm>
        <a:off x="52431" y="2676634"/>
        <a:ext cx="7602925" cy="969198"/>
      </dsp:txXfrm>
    </dsp:sp>
    <dsp:sp modelId="{C48DBB57-4B46-4CE7-9D6E-B2BFE87A9A2D}">
      <dsp:nvSpPr>
        <dsp:cNvPr id="0" name=""/>
        <dsp:cNvSpPr/>
      </dsp:nvSpPr>
      <dsp:spPr>
        <a:xfrm>
          <a:off x="0" y="3776023"/>
          <a:ext cx="7707787" cy="10740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More men than women make money from timber. (Includes logging, sawmilling, charcoal production)</a:t>
          </a:r>
          <a:endParaRPr lang="en-US" sz="2700" kern="1200" dirty="0"/>
        </a:p>
      </dsp:txBody>
      <dsp:txXfrm>
        <a:off x="52431" y="3828454"/>
        <a:ext cx="7602925" cy="96919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390745-2B07-4C08-802E-3E8BA87D4FFE}" type="datetimeFigureOut">
              <a:rPr lang="en-GB" smtClean="0"/>
              <a:t>27/09/2023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46E2EB-F85D-46A9-A2C3-403265E7340C}" type="slidenum">
              <a:rPr lang="en-GB" smtClean="0"/>
              <a:t>‹#›</a:t>
            </a:fld>
            <a:endParaRPr lang="en-GB"/>
          </a:p>
        </p:txBody>
      </p:sp>
    </p:spTree>
    <p:extLst>
      <p:ext uri="{BB962C8B-B14F-4D97-AF65-F5344CB8AC3E}">
        <p14:creationId xmlns:p14="http://schemas.microsoft.com/office/powerpoint/2010/main" val="2770996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GB" sz="1200" b="1" kern="1200" dirty="0">
                <a:solidFill>
                  <a:schemeClr val="tx1"/>
                </a:solidFill>
                <a:effectLst/>
                <a:latin typeface="+mn-lt"/>
                <a:ea typeface="+mn-ea"/>
                <a:cs typeface="+mn-cs"/>
              </a:rPr>
              <a:t>Access to assets</a:t>
            </a:r>
            <a:r>
              <a:rPr lang="en-GB" sz="1200" kern="1200" dirty="0">
                <a:solidFill>
                  <a:schemeClr val="tx1"/>
                </a:solidFill>
                <a:effectLst/>
                <a:latin typeface="+mn-lt"/>
                <a:ea typeface="+mn-ea"/>
                <a:cs typeface="+mn-cs"/>
              </a:rPr>
              <a:t> - how does gender shape access (opportunities and barriers)? Are there gender-specific assets? How do women and men use assets differently?</a:t>
            </a:r>
          </a:p>
          <a:p>
            <a:pPr lvl="0" fontAlgn="base"/>
            <a:r>
              <a:rPr lang="en-GB" sz="1200" b="1" kern="1200" dirty="0">
                <a:solidFill>
                  <a:schemeClr val="tx1"/>
                </a:solidFill>
                <a:effectLst/>
                <a:latin typeface="+mn-lt"/>
                <a:ea typeface="+mn-ea"/>
                <a:cs typeface="+mn-cs"/>
              </a:rPr>
              <a:t>Knowledge, beliefs, and perceptions - </a:t>
            </a:r>
            <a:r>
              <a:rPr lang="en-GB" sz="1200" kern="1200" dirty="0">
                <a:solidFill>
                  <a:schemeClr val="tx1"/>
                </a:solidFill>
                <a:effectLst/>
                <a:latin typeface="+mn-lt"/>
                <a:ea typeface="+mn-ea"/>
                <a:cs typeface="+mn-cs"/>
              </a:rPr>
              <a:t>How do knowledge, beliefs and perceptions shape the notion of gender? How does gender shape learning and acquisition of knowledge?</a:t>
            </a:r>
          </a:p>
          <a:p>
            <a:pPr lvl="0" fontAlgn="base"/>
            <a:r>
              <a:rPr lang="en-GB" sz="1200" b="1" kern="1200" dirty="0">
                <a:solidFill>
                  <a:schemeClr val="tx1"/>
                </a:solidFill>
                <a:effectLst/>
                <a:latin typeface="+mn-lt"/>
                <a:ea typeface="+mn-ea"/>
                <a:cs typeface="+mn-cs"/>
              </a:rPr>
              <a:t>Practices and participation - </a:t>
            </a:r>
            <a:r>
              <a:rPr lang="en-GB" sz="1200" kern="1200" dirty="0">
                <a:solidFill>
                  <a:schemeClr val="tx1"/>
                </a:solidFill>
                <a:effectLst/>
                <a:latin typeface="+mn-lt"/>
                <a:ea typeface="+mn-ea"/>
                <a:cs typeface="+mn-cs"/>
              </a:rPr>
              <a:t>What is the gender division of labour? How does gender shape participation (or exclusion) in activities?</a:t>
            </a:r>
          </a:p>
          <a:p>
            <a:pPr lvl="0" fontAlgn="base"/>
            <a:r>
              <a:rPr lang="en-GB" sz="1200" b="1" kern="1200" dirty="0">
                <a:solidFill>
                  <a:schemeClr val="tx1"/>
                </a:solidFill>
                <a:effectLst/>
                <a:latin typeface="+mn-lt"/>
                <a:ea typeface="+mn-ea"/>
                <a:cs typeface="+mn-cs"/>
              </a:rPr>
              <a:t>Time and space </a:t>
            </a:r>
            <a:r>
              <a:rPr lang="en-GB" sz="1200" kern="1200" dirty="0">
                <a:solidFill>
                  <a:schemeClr val="tx1"/>
                </a:solidFill>
                <a:effectLst/>
                <a:latin typeface="+mn-lt"/>
                <a:ea typeface="+mn-ea"/>
                <a:cs typeface="+mn-cs"/>
              </a:rPr>
              <a:t>- How do men and women spend their time, and where? </a:t>
            </a:r>
          </a:p>
          <a:p>
            <a:pPr lvl="0" fontAlgn="base"/>
            <a:r>
              <a:rPr lang="en-GB" sz="1200" b="1" kern="1200" dirty="0">
                <a:solidFill>
                  <a:schemeClr val="tx1"/>
                </a:solidFill>
                <a:effectLst/>
                <a:latin typeface="+mn-lt"/>
                <a:ea typeface="+mn-ea"/>
                <a:cs typeface="+mn-cs"/>
              </a:rPr>
              <a:t>Legal rights and status </a:t>
            </a:r>
            <a:r>
              <a:rPr lang="en-GB" sz="1200" kern="1200" dirty="0">
                <a:solidFill>
                  <a:schemeClr val="tx1"/>
                </a:solidFill>
                <a:effectLst/>
                <a:latin typeface="+mn-lt"/>
                <a:ea typeface="+mn-ea"/>
                <a:cs typeface="+mn-cs"/>
              </a:rPr>
              <a:t>- How do legal frameworks provide opportunities and barriers for men and women? </a:t>
            </a:r>
          </a:p>
          <a:p>
            <a:pPr lvl="0" fontAlgn="base"/>
            <a:r>
              <a:rPr lang="en-GB" sz="1200" b="1" kern="1200" dirty="0">
                <a:solidFill>
                  <a:schemeClr val="tx1"/>
                </a:solidFill>
                <a:effectLst/>
                <a:latin typeface="+mn-lt"/>
                <a:ea typeface="+mn-ea"/>
                <a:cs typeface="+mn-cs"/>
              </a:rPr>
              <a:t>Balance of power and decision making </a:t>
            </a:r>
            <a:r>
              <a:rPr lang="en-GB" sz="1200" kern="1200" dirty="0">
                <a:solidFill>
                  <a:schemeClr val="tx1"/>
                </a:solidFill>
                <a:effectLst/>
                <a:latin typeface="+mn-lt"/>
                <a:ea typeface="+mn-ea"/>
                <a:cs typeface="+mn-cs"/>
              </a:rPr>
              <a:t>- Who has the power to make decisions at the individual, household, community, regional, national levels? How are men and women represented in decision-making spaces?</a:t>
            </a:r>
          </a:p>
        </p:txBody>
      </p:sp>
      <p:sp>
        <p:nvSpPr>
          <p:cNvPr id="4" name="Slide Number Placeholder 3"/>
          <p:cNvSpPr>
            <a:spLocks noGrp="1"/>
          </p:cNvSpPr>
          <p:nvPr>
            <p:ph type="sldNum" sz="quarter" idx="10"/>
          </p:nvPr>
        </p:nvSpPr>
        <p:spPr/>
        <p:txBody>
          <a:bodyPr/>
          <a:lstStyle/>
          <a:p>
            <a:fld id="{8A46E2EB-F85D-46A9-A2C3-403265E7340C}" type="slidenum">
              <a:rPr lang="en-GB" smtClean="0"/>
              <a:t>11</a:t>
            </a:fld>
            <a:endParaRPr lang="en-GB"/>
          </a:p>
        </p:txBody>
      </p:sp>
    </p:spTree>
    <p:extLst>
      <p:ext uri="{BB962C8B-B14F-4D97-AF65-F5344CB8AC3E}">
        <p14:creationId xmlns:p14="http://schemas.microsoft.com/office/powerpoint/2010/main" val="3978941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What opportunities there for women and men</a:t>
            </a:r>
          </a:p>
          <a:p>
            <a:r>
              <a:rPr lang="en-GB" sz="1200" kern="1200" dirty="0">
                <a:solidFill>
                  <a:schemeClr val="tx1"/>
                </a:solidFill>
                <a:effectLst/>
                <a:latin typeface="+mn-lt"/>
                <a:ea typeface="+mn-ea"/>
                <a:cs typeface="+mn-cs"/>
              </a:rPr>
              <a:t>NON-timber forests used by women more</a:t>
            </a:r>
          </a:p>
          <a:p>
            <a:endParaRPr lang="en-GB" dirty="0"/>
          </a:p>
        </p:txBody>
      </p:sp>
      <p:sp>
        <p:nvSpPr>
          <p:cNvPr id="4" name="Slide Number Placeholder 3"/>
          <p:cNvSpPr>
            <a:spLocks noGrp="1"/>
          </p:cNvSpPr>
          <p:nvPr>
            <p:ph type="sldNum" sz="quarter" idx="10"/>
          </p:nvPr>
        </p:nvSpPr>
        <p:spPr/>
        <p:txBody>
          <a:bodyPr/>
          <a:lstStyle/>
          <a:p>
            <a:fld id="{8A46E2EB-F85D-46A9-A2C3-403265E7340C}" type="slidenum">
              <a:rPr lang="en-GB" smtClean="0"/>
              <a:t>14</a:t>
            </a:fld>
            <a:endParaRPr lang="en-GB"/>
          </a:p>
        </p:txBody>
      </p:sp>
    </p:spTree>
    <p:extLst>
      <p:ext uri="{BB962C8B-B14F-4D97-AF65-F5344CB8AC3E}">
        <p14:creationId xmlns:p14="http://schemas.microsoft.com/office/powerpoint/2010/main" val="2731755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What opportunities there for women and men</a:t>
            </a:r>
          </a:p>
          <a:p>
            <a:r>
              <a:rPr lang="en-GB" sz="1200" kern="1200" dirty="0">
                <a:solidFill>
                  <a:schemeClr val="tx1"/>
                </a:solidFill>
                <a:effectLst/>
                <a:latin typeface="+mn-lt"/>
                <a:ea typeface="+mn-ea"/>
                <a:cs typeface="+mn-cs"/>
              </a:rPr>
              <a:t>NON-timber forests used by women more</a:t>
            </a:r>
          </a:p>
          <a:p>
            <a:endParaRPr lang="en-GB" dirty="0"/>
          </a:p>
        </p:txBody>
      </p:sp>
      <p:sp>
        <p:nvSpPr>
          <p:cNvPr id="4" name="Slide Number Placeholder 3"/>
          <p:cNvSpPr>
            <a:spLocks noGrp="1"/>
          </p:cNvSpPr>
          <p:nvPr>
            <p:ph type="sldNum" sz="quarter" idx="10"/>
          </p:nvPr>
        </p:nvSpPr>
        <p:spPr/>
        <p:txBody>
          <a:bodyPr/>
          <a:lstStyle/>
          <a:p>
            <a:fld id="{8A46E2EB-F85D-46A9-A2C3-403265E7340C}" type="slidenum">
              <a:rPr lang="en-GB" smtClean="0"/>
              <a:t>15</a:t>
            </a:fld>
            <a:endParaRPr lang="en-GB"/>
          </a:p>
        </p:txBody>
      </p:sp>
    </p:spTree>
    <p:extLst>
      <p:ext uri="{BB962C8B-B14F-4D97-AF65-F5344CB8AC3E}">
        <p14:creationId xmlns:p14="http://schemas.microsoft.com/office/powerpoint/2010/main" val="4269433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What opportunities there for women and men</a:t>
            </a:r>
          </a:p>
          <a:p>
            <a:r>
              <a:rPr lang="en-GB" sz="1200" kern="1200" dirty="0">
                <a:solidFill>
                  <a:schemeClr val="tx1"/>
                </a:solidFill>
                <a:effectLst/>
                <a:latin typeface="+mn-lt"/>
                <a:ea typeface="+mn-ea"/>
                <a:cs typeface="+mn-cs"/>
              </a:rPr>
              <a:t>NON-timber forests used by women more</a:t>
            </a:r>
          </a:p>
          <a:p>
            <a:endParaRPr lang="en-GB" dirty="0"/>
          </a:p>
        </p:txBody>
      </p:sp>
      <p:sp>
        <p:nvSpPr>
          <p:cNvPr id="4" name="Slide Number Placeholder 3"/>
          <p:cNvSpPr>
            <a:spLocks noGrp="1"/>
          </p:cNvSpPr>
          <p:nvPr>
            <p:ph type="sldNum" sz="quarter" idx="10"/>
          </p:nvPr>
        </p:nvSpPr>
        <p:spPr/>
        <p:txBody>
          <a:bodyPr/>
          <a:lstStyle/>
          <a:p>
            <a:fld id="{8A46E2EB-F85D-46A9-A2C3-403265E7340C}" type="slidenum">
              <a:rPr lang="en-GB" smtClean="0"/>
              <a:t>16</a:t>
            </a:fld>
            <a:endParaRPr lang="en-GB"/>
          </a:p>
        </p:txBody>
      </p:sp>
    </p:spTree>
    <p:extLst>
      <p:ext uri="{BB962C8B-B14F-4D97-AF65-F5344CB8AC3E}">
        <p14:creationId xmlns:p14="http://schemas.microsoft.com/office/powerpoint/2010/main" val="858227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A46E2EB-F85D-46A9-A2C3-403265E7340C}" type="slidenum">
              <a:rPr lang="en-GB" smtClean="0"/>
              <a:t>18</a:t>
            </a:fld>
            <a:endParaRPr lang="en-GB"/>
          </a:p>
        </p:txBody>
      </p:sp>
    </p:spTree>
    <p:extLst>
      <p:ext uri="{BB962C8B-B14F-4D97-AF65-F5344CB8AC3E}">
        <p14:creationId xmlns:p14="http://schemas.microsoft.com/office/powerpoint/2010/main" val="2389924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B2A9DA5C-8B05-498E-A0B0-147E8A4EC872}" type="datetimeFigureOut">
              <a:rPr lang="en-GB" smtClean="0"/>
              <a:t>27/09/2023</a:t>
            </a:fld>
            <a:endParaRPr lang="en-GB"/>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4D8C1C8-9674-4D2B-9B3D-E37CAB043C19}" type="slidenum">
              <a:rPr lang="en-GB" smtClean="0"/>
              <a:t>‹#›</a:t>
            </a:fld>
            <a:endParaRPr lang="en-GB"/>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308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A9DA5C-8B05-498E-A0B0-147E8A4EC872}" type="datetimeFigureOut">
              <a:rPr lang="en-GB" smtClean="0"/>
              <a:t>27/09/2023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8C1C8-9674-4D2B-9B3D-E37CAB043C19}" type="slidenum">
              <a:rPr lang="en-GB" smtClean="0"/>
              <a:t>‹#›</a:t>
            </a:fld>
            <a:endParaRPr lang="en-GB"/>
          </a:p>
        </p:txBody>
      </p:sp>
    </p:spTree>
    <p:extLst>
      <p:ext uri="{BB962C8B-B14F-4D97-AF65-F5344CB8AC3E}">
        <p14:creationId xmlns:p14="http://schemas.microsoft.com/office/powerpoint/2010/main" val="3107902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A9DA5C-8B05-498E-A0B0-147E8A4EC872}" type="datetimeFigureOut">
              <a:rPr lang="en-GB" smtClean="0"/>
              <a:t>27/09/2023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8C1C8-9674-4D2B-9B3D-E37CAB043C19}" type="slidenum">
              <a:rPr lang="en-GB" smtClean="0"/>
              <a:t>‹#›</a:t>
            </a:fld>
            <a:endParaRPr lang="en-GB"/>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8934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A9DA5C-8B05-498E-A0B0-147E8A4EC872}" type="datetimeFigureOut">
              <a:rPr lang="en-GB" smtClean="0"/>
              <a:t>27/09/2023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D8C1C8-9674-4D2B-9B3D-E37CAB043C19}" type="slidenum">
              <a:rPr lang="en-GB" smtClean="0"/>
              <a:t>‹#›</a:t>
            </a:fld>
            <a:endParaRPr lang="en-GB"/>
          </a:p>
        </p:txBody>
      </p:sp>
    </p:spTree>
    <p:extLst>
      <p:ext uri="{BB962C8B-B14F-4D97-AF65-F5344CB8AC3E}">
        <p14:creationId xmlns:p14="http://schemas.microsoft.com/office/powerpoint/2010/main" val="423817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2A9DA5C-8B05-498E-A0B0-147E8A4EC872}" type="datetimeFigureOut">
              <a:rPr lang="en-GB" smtClean="0"/>
              <a:t>27/09/2023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4D8C1C8-9674-4D2B-9B3D-E37CAB043C19}" type="slidenum">
              <a:rPr lang="en-GB" smtClean="0"/>
              <a:t>‹#›</a:t>
            </a:fld>
            <a:endParaRPr lang="en-GB"/>
          </a:p>
        </p:txBody>
      </p:sp>
    </p:spTree>
    <p:extLst>
      <p:ext uri="{BB962C8B-B14F-4D97-AF65-F5344CB8AC3E}">
        <p14:creationId xmlns:p14="http://schemas.microsoft.com/office/powerpoint/2010/main" val="601951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A9DA5C-8B05-498E-A0B0-147E8A4EC872}" type="datetimeFigureOut">
              <a:rPr lang="en-GB" smtClean="0"/>
              <a:t>27/09/2023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4D8C1C8-9674-4D2B-9B3D-E37CAB043C19}" type="slidenum">
              <a:rPr lang="en-GB" smtClean="0"/>
              <a:t>‹#›</a:t>
            </a:fld>
            <a:endParaRPr lang="en-GB"/>
          </a:p>
        </p:txBody>
      </p:sp>
    </p:spTree>
    <p:extLst>
      <p:ext uri="{BB962C8B-B14F-4D97-AF65-F5344CB8AC3E}">
        <p14:creationId xmlns:p14="http://schemas.microsoft.com/office/powerpoint/2010/main" val="746301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A9DA5C-8B05-498E-A0B0-147E8A4EC872}" type="datetimeFigureOut">
              <a:rPr lang="en-GB" smtClean="0"/>
              <a:t>27/09/2023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4D8C1C8-9674-4D2B-9B3D-E37CAB043C19}" type="slidenum">
              <a:rPr lang="en-GB" smtClean="0"/>
              <a:t>‹#›</a:t>
            </a:fld>
            <a:endParaRPr lang="en-GB"/>
          </a:p>
        </p:txBody>
      </p:sp>
    </p:spTree>
    <p:extLst>
      <p:ext uri="{BB962C8B-B14F-4D97-AF65-F5344CB8AC3E}">
        <p14:creationId xmlns:p14="http://schemas.microsoft.com/office/powerpoint/2010/main" val="4138397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2A9DA5C-8B05-498E-A0B0-147E8A4EC872}" type="datetimeFigureOut">
              <a:rPr lang="en-GB" smtClean="0"/>
              <a:t>27/09/2023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D8C1C8-9674-4D2B-9B3D-E37CAB043C19}" type="slidenum">
              <a:rPr lang="en-GB" smtClean="0"/>
              <a:t>‹#›</a:t>
            </a:fld>
            <a:endParaRPr lang="en-GB"/>
          </a:p>
        </p:txBody>
      </p:sp>
    </p:spTree>
    <p:extLst>
      <p:ext uri="{BB962C8B-B14F-4D97-AF65-F5344CB8AC3E}">
        <p14:creationId xmlns:p14="http://schemas.microsoft.com/office/powerpoint/2010/main" val="280995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2A9DA5C-8B05-498E-A0B0-147E8A4EC872}" type="datetimeFigureOut">
              <a:rPr lang="en-GB" smtClean="0"/>
              <a:t>27/09/2023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D8C1C8-9674-4D2B-9B3D-E37CAB043C19}" type="slidenum">
              <a:rPr lang="en-GB" smtClean="0"/>
              <a:t>‹#›</a:t>
            </a:fld>
            <a:endParaRPr lang="en-GB"/>
          </a:p>
        </p:txBody>
      </p:sp>
    </p:spTree>
    <p:extLst>
      <p:ext uri="{BB962C8B-B14F-4D97-AF65-F5344CB8AC3E}">
        <p14:creationId xmlns:p14="http://schemas.microsoft.com/office/powerpoint/2010/main" val="2655572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A9DA5C-8B05-498E-A0B0-147E8A4EC872}" type="datetimeFigureOut">
              <a:rPr lang="en-GB" smtClean="0"/>
              <a:t>27/09/2023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8C1C8-9674-4D2B-9B3D-E37CAB043C19}" type="slidenum">
              <a:rPr lang="en-GB" smtClean="0"/>
              <a:t>‹#›</a:t>
            </a:fld>
            <a:endParaRPr lang="en-GB"/>
          </a:p>
        </p:txBody>
      </p:sp>
    </p:spTree>
    <p:extLst>
      <p:ext uri="{BB962C8B-B14F-4D97-AF65-F5344CB8AC3E}">
        <p14:creationId xmlns:p14="http://schemas.microsoft.com/office/powerpoint/2010/main" val="885854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A9DA5C-8B05-498E-A0B0-147E8A4EC872}" type="datetimeFigureOut">
              <a:rPr lang="en-GB" smtClean="0"/>
              <a:t>27/09/2023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8C1C8-9674-4D2B-9B3D-E37CAB043C19}" type="slidenum">
              <a:rPr lang="en-GB" smtClean="0"/>
              <a:t>‹#›</a:t>
            </a:fld>
            <a:endParaRPr lang="en-GB"/>
          </a:p>
        </p:txBody>
      </p:sp>
    </p:spTree>
    <p:extLst>
      <p:ext uri="{BB962C8B-B14F-4D97-AF65-F5344CB8AC3E}">
        <p14:creationId xmlns:p14="http://schemas.microsoft.com/office/powerpoint/2010/main" val="3307537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fld id="{B2A9DA5C-8B05-498E-A0B0-147E8A4EC872}" type="datetimeFigureOut">
              <a:rPr lang="en-GB" smtClean="0"/>
              <a:t>27/09/2023</a:t>
            </a:fld>
            <a:endParaRPr lang="en-GB"/>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en-GB"/>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64D8C1C8-9674-4D2B-9B3D-E37CAB043C19}" type="slidenum">
              <a:rPr lang="en-GB" smtClean="0"/>
              <a:t>‹#›</a:t>
            </a:fld>
            <a:endParaRPr lang="en-GB"/>
          </a:p>
        </p:txBody>
      </p:sp>
    </p:spTree>
    <p:extLst>
      <p:ext uri="{BB962C8B-B14F-4D97-AF65-F5344CB8AC3E}">
        <p14:creationId xmlns:p14="http://schemas.microsoft.com/office/powerpoint/2010/main" val="5553742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flickr.com/photos/worldresourcesinstitute/4763712631" TargetMode="External"/><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3" name="Rectangle 12">
            <a:extLst>
              <a:ext uri="{FF2B5EF4-FFF2-40B4-BE49-F238E27FC236}">
                <a16:creationId xmlns:a16="http://schemas.microsoft.com/office/drawing/2014/main" id="{2EF7C252-67AA-4C4E-B73A-6C367865C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2" name="Picture 1" descr="A person using a chainsaw&#10;&#10;Description automatically generated"/>
          <p:cNvPicPr>
            <a:picLocks noChangeAspect="1"/>
          </p:cNvPicPr>
          <p:nvPr/>
        </p:nvPicPr>
        <p:blipFill rotWithShape="1">
          <a:blip r:embed="rId2" cstate="screen">
            <a:alphaModFix amt="25000"/>
            <a:extLst>
              <a:ext uri="{28A0092B-C50C-407E-A947-70E740481C1C}">
                <a14:useLocalDpi xmlns:a14="http://schemas.microsoft.com/office/drawing/2010/main" val="0"/>
              </a:ext>
            </a:extLst>
          </a:blip>
          <a:srcRect l="8320" r="-2" b="-2"/>
          <a:stretch/>
        </p:blipFill>
        <p:spPr>
          <a:xfrm>
            <a:off x="173355" y="246888"/>
            <a:ext cx="8799195" cy="6382512"/>
          </a:xfrm>
          <a:prstGeom prst="rect">
            <a:avLst/>
          </a:prstGeom>
          <a:solidFill>
            <a:srgbClr val="FFFFFF">
              <a:shade val="85000"/>
            </a:srgbClr>
          </a:solidFill>
        </p:spPr>
      </p:pic>
      <p:sp>
        <p:nvSpPr>
          <p:cNvPr id="4" name="Title 1">
            <a:extLst>
              <a:ext uri="{FF2B5EF4-FFF2-40B4-BE49-F238E27FC236}">
                <a16:creationId xmlns:a16="http://schemas.microsoft.com/office/drawing/2014/main" id="{12D3C9CC-F0AD-4F56-9B0F-18ED29C3B4C9}"/>
              </a:ext>
            </a:extLst>
          </p:cNvPr>
          <p:cNvSpPr txBox="1">
            <a:spLocks/>
          </p:cNvSpPr>
          <p:nvPr/>
        </p:nvSpPr>
        <p:spPr>
          <a:xfrm>
            <a:off x="857250" y="609600"/>
            <a:ext cx="7406640" cy="135636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4400" dirty="0">
                <a:solidFill>
                  <a:schemeClr val="accent1">
                    <a:lumMod val="50000"/>
                  </a:schemeClr>
                </a:solidFill>
              </a:rPr>
              <a:t>Gender-Analysis of Forests &amp; Forestry in Guyana</a:t>
            </a:r>
          </a:p>
        </p:txBody>
      </p:sp>
      <p:sp>
        <p:nvSpPr>
          <p:cNvPr id="6" name="TextBox 5"/>
          <p:cNvSpPr txBox="1"/>
          <p:nvPr/>
        </p:nvSpPr>
        <p:spPr>
          <a:xfrm>
            <a:off x="857250" y="5268686"/>
            <a:ext cx="7404653" cy="1066800"/>
          </a:xfrm>
          <a:prstGeom prst="rect">
            <a:avLst/>
          </a:prstGeom>
        </p:spPr>
        <p:txBody>
          <a:bodyPr vert="horz" lIns="91440" tIns="45720" rIns="91440" bIns="45720" rtlCol="0">
            <a:normAutofit/>
          </a:bodyPr>
          <a:lstStyle/>
          <a:p>
            <a:pPr defTabSz="914400">
              <a:lnSpc>
                <a:spcPct val="90000"/>
              </a:lnSpc>
              <a:spcAft>
                <a:spcPts val="600"/>
              </a:spcAft>
              <a:buClr>
                <a:schemeClr val="accent1"/>
              </a:buClr>
              <a:buSzPct val="80000"/>
            </a:pPr>
            <a:r>
              <a:rPr lang="en-US" b="1" dirty="0"/>
              <a:t>Presented by: Salima Bacchus-Hinds</a:t>
            </a:r>
          </a:p>
          <a:p>
            <a:pPr defTabSz="914400">
              <a:lnSpc>
                <a:spcPct val="90000"/>
              </a:lnSpc>
              <a:spcAft>
                <a:spcPts val="600"/>
              </a:spcAft>
              <a:buClr>
                <a:schemeClr val="accent1"/>
              </a:buClr>
              <a:buSzPct val="80000"/>
            </a:pPr>
            <a:r>
              <a:rPr lang="en-US" b="1" dirty="0"/>
              <a:t>The Guyana Forest Group</a:t>
            </a:r>
          </a:p>
          <a:p>
            <a:pPr defTabSz="914400">
              <a:lnSpc>
                <a:spcPct val="90000"/>
              </a:lnSpc>
              <a:spcAft>
                <a:spcPts val="600"/>
              </a:spcAft>
              <a:buClr>
                <a:schemeClr val="accent1"/>
              </a:buClr>
              <a:buSzPct val="80000"/>
            </a:pPr>
            <a:r>
              <a:rPr lang="en-US" b="1" dirty="0"/>
              <a:t>September 2023</a:t>
            </a:r>
          </a:p>
        </p:txBody>
      </p:sp>
    </p:spTree>
    <p:extLst>
      <p:ext uri="{BB962C8B-B14F-4D97-AF65-F5344CB8AC3E}">
        <p14:creationId xmlns:p14="http://schemas.microsoft.com/office/powerpoint/2010/main" val="3599614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endParaRPr lang="en-GB" dirty="0"/>
          </a:p>
        </p:txBody>
      </p:sp>
      <p:sp>
        <p:nvSpPr>
          <p:cNvPr id="3" name="Content Placeholder 2"/>
          <p:cNvSpPr>
            <a:spLocks noGrp="1"/>
          </p:cNvSpPr>
          <p:nvPr>
            <p:ph idx="1"/>
          </p:nvPr>
        </p:nvSpPr>
        <p:spPr/>
        <p:txBody>
          <a:bodyPr>
            <a:normAutofit/>
          </a:bodyPr>
          <a:lstStyle/>
          <a:p>
            <a:pPr marL="34290" indent="0">
              <a:buNone/>
            </a:pPr>
            <a:r>
              <a:rPr lang="en-US" dirty="0">
                <a:solidFill>
                  <a:schemeClr val="tx1"/>
                </a:solidFill>
              </a:rPr>
              <a:t>We would like to acknowledge the contributions of:</a:t>
            </a:r>
          </a:p>
          <a:p>
            <a:pPr marL="34290" indent="0">
              <a:buNone/>
            </a:pPr>
            <a:r>
              <a:rPr lang="en-US" dirty="0" err="1">
                <a:solidFill>
                  <a:schemeClr val="tx1"/>
                </a:solidFill>
              </a:rPr>
              <a:t>Heetasmin</a:t>
            </a:r>
            <a:r>
              <a:rPr lang="en-US" dirty="0">
                <a:solidFill>
                  <a:schemeClr val="tx1"/>
                </a:solidFill>
              </a:rPr>
              <a:t> Singh, The </a:t>
            </a:r>
            <a:r>
              <a:rPr lang="en-US" dirty="0" err="1">
                <a:solidFill>
                  <a:schemeClr val="tx1"/>
                </a:solidFill>
              </a:rPr>
              <a:t>Yarrowkabra</a:t>
            </a:r>
            <a:r>
              <a:rPr lang="en-US" dirty="0">
                <a:solidFill>
                  <a:schemeClr val="tx1"/>
                </a:solidFill>
              </a:rPr>
              <a:t> Coal Burners Association, Mainstay/</a:t>
            </a:r>
            <a:r>
              <a:rPr lang="en-US" dirty="0" err="1">
                <a:solidFill>
                  <a:schemeClr val="tx1"/>
                </a:solidFill>
              </a:rPr>
              <a:t>Whayaka</a:t>
            </a:r>
            <a:r>
              <a:rPr lang="en-US" dirty="0">
                <a:solidFill>
                  <a:schemeClr val="tx1"/>
                </a:solidFill>
              </a:rPr>
              <a:t>, Three Friends, </a:t>
            </a:r>
            <a:r>
              <a:rPr lang="en-US" dirty="0" err="1">
                <a:solidFill>
                  <a:schemeClr val="tx1"/>
                </a:solidFill>
              </a:rPr>
              <a:t>Coomacka</a:t>
            </a:r>
            <a:r>
              <a:rPr lang="en-US" dirty="0">
                <a:solidFill>
                  <a:schemeClr val="tx1"/>
                </a:solidFill>
              </a:rPr>
              <a:t>, The FAO, The Consultancy Group, GFC, News Room, and the community data collectors</a:t>
            </a:r>
            <a:endParaRPr lang="en-GB" dirty="0">
              <a:solidFill>
                <a:schemeClr val="tx1"/>
              </a:solidFill>
            </a:endParaRPr>
          </a:p>
        </p:txBody>
      </p:sp>
    </p:spTree>
    <p:extLst>
      <p:ext uri="{BB962C8B-B14F-4D97-AF65-F5344CB8AC3E}">
        <p14:creationId xmlns:p14="http://schemas.microsoft.com/office/powerpoint/2010/main" val="14386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28D9B36-75B9-4435-83E6-0A9C81A12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857250" y="609600"/>
            <a:ext cx="7406640" cy="1356360"/>
          </a:xfrm>
        </p:spPr>
        <p:txBody>
          <a:bodyPr>
            <a:normAutofit/>
          </a:bodyPr>
          <a:lstStyle/>
          <a:p>
            <a:r>
              <a:rPr lang="en-US"/>
              <a:t>Background</a:t>
            </a:r>
            <a:endParaRPr lang="en-GB"/>
          </a:p>
        </p:txBody>
      </p:sp>
      <p:sp>
        <p:nvSpPr>
          <p:cNvPr id="3" name="Content Placeholder 2"/>
          <p:cNvSpPr>
            <a:spLocks noGrp="1"/>
          </p:cNvSpPr>
          <p:nvPr>
            <p:ph idx="1"/>
          </p:nvPr>
        </p:nvSpPr>
        <p:spPr>
          <a:xfrm>
            <a:off x="857250" y="2057400"/>
            <a:ext cx="7404653" cy="4038600"/>
          </a:xfrm>
        </p:spPr>
        <p:txBody>
          <a:bodyPr>
            <a:normAutofit/>
          </a:bodyPr>
          <a:lstStyle/>
          <a:p>
            <a:pPr marL="34290" indent="0">
              <a:buNone/>
            </a:pPr>
            <a:r>
              <a:rPr lang="en-US" dirty="0">
                <a:solidFill>
                  <a:schemeClr val="tx1"/>
                </a:solidFill>
              </a:rPr>
              <a:t>There are significant gaps in research to understand the relationship between gender and the forests, particularly the roles and responsibilities of men and women and their influence on forest operations throughout Guyana’s timber supply chain. </a:t>
            </a:r>
          </a:p>
          <a:p>
            <a:pPr marL="34290" indent="0">
              <a:buNone/>
            </a:pPr>
            <a:endParaRPr lang="en-US" dirty="0">
              <a:solidFill>
                <a:schemeClr val="tx1"/>
              </a:solidFill>
            </a:endParaRPr>
          </a:p>
          <a:p>
            <a:pPr marL="34290" indent="0">
              <a:buNone/>
            </a:pPr>
            <a:r>
              <a:rPr lang="en-US" dirty="0">
                <a:solidFill>
                  <a:schemeClr val="tx1"/>
                </a:solidFill>
              </a:rPr>
              <a:t>Data is vital to improving forest management policies so that women and youth from forest-dependent communities, including but not limited to Indigenous communities, can have more equitable access to forest resources and benefits, such as opportunities in employment, ownership of assets and capacity building development.</a:t>
            </a:r>
            <a:endParaRPr lang="en-GB" dirty="0">
              <a:solidFill>
                <a:schemeClr val="tx1"/>
              </a:solidFill>
            </a:endParaRPr>
          </a:p>
        </p:txBody>
      </p:sp>
    </p:spTree>
    <p:extLst>
      <p:ext uri="{BB962C8B-B14F-4D97-AF65-F5344CB8AC3E}">
        <p14:creationId xmlns:p14="http://schemas.microsoft.com/office/powerpoint/2010/main" val="1284088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936E5-6C43-B0D2-6B2A-5043A76FB665}"/>
              </a:ext>
            </a:extLst>
          </p:cNvPr>
          <p:cNvSpPr>
            <a:spLocks noGrp="1"/>
          </p:cNvSpPr>
          <p:nvPr>
            <p:ph type="title"/>
          </p:nvPr>
        </p:nvSpPr>
        <p:spPr/>
        <p:txBody>
          <a:bodyPr/>
          <a:lstStyle/>
          <a:p>
            <a:r>
              <a:rPr lang="en-US" dirty="0"/>
              <a:t>Global Trends</a:t>
            </a:r>
            <a:endParaRPr lang="en-GB" dirty="0"/>
          </a:p>
        </p:txBody>
      </p:sp>
      <p:pic>
        <p:nvPicPr>
          <p:cNvPr id="5" name="Content Placeholder 4">
            <a:extLst>
              <a:ext uri="{FF2B5EF4-FFF2-40B4-BE49-F238E27FC236}">
                <a16:creationId xmlns:a16="http://schemas.microsoft.com/office/drawing/2014/main" id="{1A46F776-884F-6EBE-32E9-CC118EC018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3791" y="1519183"/>
            <a:ext cx="6811860" cy="4576817"/>
          </a:xfrm>
        </p:spPr>
      </p:pic>
    </p:spTree>
    <p:extLst>
      <p:ext uri="{BB962C8B-B14F-4D97-AF65-F5344CB8AC3E}">
        <p14:creationId xmlns:p14="http://schemas.microsoft.com/office/powerpoint/2010/main" val="2605389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Guyana Context</a:t>
            </a:r>
            <a:endParaRPr lang="en-GB" dirty="0"/>
          </a:p>
        </p:txBody>
      </p:sp>
      <p:sp>
        <p:nvSpPr>
          <p:cNvPr id="3" name="Content Placeholder 2"/>
          <p:cNvSpPr>
            <a:spLocks noGrp="1"/>
          </p:cNvSpPr>
          <p:nvPr>
            <p:ph idx="1"/>
          </p:nvPr>
        </p:nvSpPr>
        <p:spPr/>
        <p:txBody>
          <a:bodyPr>
            <a:normAutofit/>
          </a:bodyPr>
          <a:lstStyle/>
          <a:p>
            <a:r>
              <a:rPr lang="en-US" sz="2400" dirty="0">
                <a:solidFill>
                  <a:schemeClr val="tx1"/>
                </a:solidFill>
              </a:rPr>
              <a:t>Many of the forest dependent communities are less densely populated and are home to most indigenous persons living in Guyana.</a:t>
            </a:r>
          </a:p>
          <a:p>
            <a:r>
              <a:rPr lang="en-US" sz="2400" dirty="0">
                <a:solidFill>
                  <a:schemeClr val="tx1"/>
                </a:solidFill>
              </a:rPr>
              <a:t>Forest-dependent/hinterland communities are faced with higher poverty levels than their counterparts on the coast.</a:t>
            </a:r>
          </a:p>
          <a:p>
            <a:r>
              <a:rPr lang="en-US" sz="2400" dirty="0">
                <a:solidFill>
                  <a:schemeClr val="tx1"/>
                </a:solidFill>
              </a:rPr>
              <a:t>Women and girls experience higher unemployment than men and boys.</a:t>
            </a:r>
          </a:p>
        </p:txBody>
      </p:sp>
    </p:spTree>
    <p:extLst>
      <p:ext uri="{BB962C8B-B14F-4D97-AF65-F5344CB8AC3E}">
        <p14:creationId xmlns:p14="http://schemas.microsoft.com/office/powerpoint/2010/main" val="6174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Guyana Context</a:t>
            </a:r>
            <a:endParaRPr lang="en-GB" dirty="0"/>
          </a:p>
        </p:txBody>
      </p:sp>
      <p:sp>
        <p:nvSpPr>
          <p:cNvPr id="3" name="Content Placeholder 2"/>
          <p:cNvSpPr>
            <a:spLocks noGrp="1"/>
          </p:cNvSpPr>
          <p:nvPr>
            <p:ph idx="1"/>
          </p:nvPr>
        </p:nvSpPr>
        <p:spPr/>
        <p:txBody>
          <a:bodyPr>
            <a:normAutofit/>
          </a:bodyPr>
          <a:lstStyle/>
          <a:p>
            <a:r>
              <a:rPr lang="en-US" sz="2400" dirty="0">
                <a:solidFill>
                  <a:schemeClr val="tx1"/>
                </a:solidFill>
              </a:rPr>
              <a:t>Guyanese women and girls represent just over 50% of the population, and yet are under-represented in the </a:t>
            </a:r>
            <a:r>
              <a:rPr lang="en-US" sz="2400" dirty="0" err="1">
                <a:solidFill>
                  <a:schemeClr val="tx1"/>
                </a:solidFill>
              </a:rPr>
              <a:t>labour</a:t>
            </a:r>
            <a:r>
              <a:rPr lang="en-US" sz="2400" dirty="0">
                <a:solidFill>
                  <a:schemeClr val="tx1"/>
                </a:solidFill>
              </a:rPr>
              <a:t> market. This is even more stark in the male-dominated industry of forestry.</a:t>
            </a:r>
          </a:p>
          <a:p>
            <a:r>
              <a:rPr lang="en-US" sz="2400" dirty="0">
                <a:solidFill>
                  <a:schemeClr val="tx1"/>
                </a:solidFill>
              </a:rPr>
              <a:t>Women’s and girls’ care work keep them in the home, and other cultural norms dictate how, where and when women work.</a:t>
            </a:r>
          </a:p>
        </p:txBody>
      </p:sp>
    </p:spTree>
    <p:extLst>
      <p:ext uri="{BB962C8B-B14F-4D97-AF65-F5344CB8AC3E}">
        <p14:creationId xmlns:p14="http://schemas.microsoft.com/office/powerpoint/2010/main" val="211705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7250" y="609600"/>
            <a:ext cx="5019795" cy="1356360"/>
          </a:xfrm>
        </p:spPr>
        <p:txBody>
          <a:bodyPr>
            <a:normAutofit/>
          </a:bodyPr>
          <a:lstStyle/>
          <a:p>
            <a:r>
              <a:rPr lang="en-US"/>
              <a:t>The Guyana Context cont’d</a:t>
            </a:r>
            <a:endParaRPr lang="en-GB"/>
          </a:p>
        </p:txBody>
      </p:sp>
      <p:sp>
        <p:nvSpPr>
          <p:cNvPr id="3" name="Content Placeholder 2"/>
          <p:cNvSpPr>
            <a:spLocks noGrp="1"/>
          </p:cNvSpPr>
          <p:nvPr>
            <p:ph idx="1"/>
          </p:nvPr>
        </p:nvSpPr>
        <p:spPr>
          <a:xfrm>
            <a:off x="857250" y="2057400"/>
            <a:ext cx="5019795" cy="4038600"/>
          </a:xfrm>
        </p:spPr>
        <p:txBody>
          <a:bodyPr>
            <a:normAutofit/>
          </a:bodyPr>
          <a:lstStyle/>
          <a:p>
            <a:r>
              <a:rPr lang="en-US" dirty="0">
                <a:solidFill>
                  <a:schemeClr val="tx1"/>
                </a:solidFill>
              </a:rPr>
              <a:t>The forests provide resources and space for a number of industries in addition to logging. These include conservation, research, tourism, </a:t>
            </a:r>
            <a:r>
              <a:rPr lang="en-US" dirty="0" err="1">
                <a:solidFill>
                  <a:schemeClr val="tx1"/>
                </a:solidFill>
              </a:rPr>
              <a:t>agro</a:t>
            </a:r>
            <a:r>
              <a:rPr lang="en-US" dirty="0">
                <a:solidFill>
                  <a:schemeClr val="tx1"/>
                </a:solidFill>
              </a:rPr>
              <a:t>-forestry, craft, charcoal.</a:t>
            </a:r>
          </a:p>
          <a:p>
            <a:r>
              <a:rPr lang="en-US" dirty="0">
                <a:solidFill>
                  <a:schemeClr val="tx1"/>
                </a:solidFill>
              </a:rPr>
              <a:t>The way men and women interact with the use, management and conservation of the forest varies comparatively.</a:t>
            </a:r>
          </a:p>
          <a:p>
            <a:r>
              <a:rPr lang="en-US" dirty="0">
                <a:solidFill>
                  <a:schemeClr val="tx1"/>
                </a:solidFill>
              </a:rPr>
              <a:t>Wider social norms around work and gender, means that men and women are represented at different places along the value chain. </a:t>
            </a:r>
            <a:endParaRPr lang="en-GB" dirty="0">
              <a:solidFill>
                <a:schemeClr val="tx1"/>
              </a:solidFill>
            </a:endParaRPr>
          </a:p>
        </p:txBody>
      </p:sp>
      <p:pic>
        <p:nvPicPr>
          <p:cNvPr id="5" name="Picture 4" descr="A pile of logs on a dirt road&#10;&#10;Description automatically generated">
            <a:extLst>
              <a:ext uri="{FF2B5EF4-FFF2-40B4-BE49-F238E27FC236}">
                <a16:creationId xmlns:a16="http://schemas.microsoft.com/office/drawing/2014/main" id="{74D268D0-A53D-6E64-6117-D56484420DC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4770" r="46604" b="-2"/>
          <a:stretch/>
        </p:blipFill>
        <p:spPr>
          <a:xfrm>
            <a:off x="6232966" y="243840"/>
            <a:ext cx="2735128" cy="6377939"/>
          </a:xfrm>
          <a:prstGeom prst="rect">
            <a:avLst/>
          </a:prstGeom>
        </p:spPr>
      </p:pic>
      <p:sp>
        <p:nvSpPr>
          <p:cNvPr id="6" name="TextBox 5">
            <a:extLst>
              <a:ext uri="{FF2B5EF4-FFF2-40B4-BE49-F238E27FC236}">
                <a16:creationId xmlns:a16="http://schemas.microsoft.com/office/drawing/2014/main" id="{C627E5FE-509B-2F6C-2990-B733D1E118FD}"/>
              </a:ext>
            </a:extLst>
          </p:cNvPr>
          <p:cNvSpPr txBox="1"/>
          <p:nvPr/>
        </p:nvSpPr>
        <p:spPr>
          <a:xfrm>
            <a:off x="6454265" y="6421724"/>
            <a:ext cx="2513829"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www.flickr.com/photos/worldresourcesinstitute/4763712631">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GB" sz="700">
              <a:solidFill>
                <a:srgbClr val="FFFFFF"/>
              </a:solidFill>
            </a:endParaRPr>
          </a:p>
        </p:txBody>
      </p:sp>
    </p:spTree>
    <p:extLst>
      <p:ext uri="{BB962C8B-B14F-4D97-AF65-F5344CB8AC3E}">
        <p14:creationId xmlns:p14="http://schemas.microsoft.com/office/powerpoint/2010/main" val="306782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 name="Rectangle 10">
            <a:extLst>
              <a:ext uri="{FF2B5EF4-FFF2-40B4-BE49-F238E27FC236}">
                <a16:creationId xmlns:a16="http://schemas.microsoft.com/office/drawing/2014/main" id="{F28D9B36-75B9-4435-83E6-0A9C81A12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4A455908-705D-3C3F-0C73-CB12F021D24A}"/>
              </a:ext>
            </a:extLst>
          </p:cNvPr>
          <p:cNvSpPr>
            <a:spLocks noGrp="1"/>
          </p:cNvSpPr>
          <p:nvPr>
            <p:ph type="title"/>
          </p:nvPr>
        </p:nvSpPr>
        <p:spPr>
          <a:xfrm>
            <a:off x="857250" y="609600"/>
            <a:ext cx="7406640" cy="1356360"/>
          </a:xfrm>
        </p:spPr>
        <p:txBody>
          <a:bodyPr>
            <a:normAutofit/>
          </a:bodyPr>
          <a:lstStyle/>
          <a:p>
            <a:r>
              <a:rPr lang="en-US"/>
              <a:t>Why A Gender Lens?</a:t>
            </a:r>
            <a:endParaRPr lang="en-GB" dirty="0"/>
          </a:p>
        </p:txBody>
      </p:sp>
      <p:sp>
        <p:nvSpPr>
          <p:cNvPr id="3" name="Content Placeholder 2">
            <a:extLst>
              <a:ext uri="{FF2B5EF4-FFF2-40B4-BE49-F238E27FC236}">
                <a16:creationId xmlns:a16="http://schemas.microsoft.com/office/drawing/2014/main" id="{D22EF22A-C674-758E-0DBB-A1AFE9DEEEAC}"/>
              </a:ext>
            </a:extLst>
          </p:cNvPr>
          <p:cNvSpPr>
            <a:spLocks noGrp="1"/>
          </p:cNvSpPr>
          <p:nvPr>
            <p:ph idx="1"/>
          </p:nvPr>
        </p:nvSpPr>
        <p:spPr>
          <a:xfrm>
            <a:off x="857250" y="2057400"/>
            <a:ext cx="7404653" cy="4038600"/>
          </a:xfrm>
        </p:spPr>
        <p:txBody>
          <a:bodyPr>
            <a:normAutofit/>
          </a:bodyPr>
          <a:lstStyle/>
          <a:p>
            <a:r>
              <a:rPr lang="en-US" sz="2400" dirty="0">
                <a:solidFill>
                  <a:schemeClr val="tx1"/>
                </a:solidFill>
              </a:rPr>
              <a:t>Gender norms can determine who has a say, who has access to resources and who makes the decisions about the use and management of those resources.</a:t>
            </a:r>
          </a:p>
          <a:p>
            <a:r>
              <a:rPr lang="en-US" sz="2400" dirty="0">
                <a:solidFill>
                  <a:schemeClr val="tx1"/>
                </a:solidFill>
              </a:rPr>
              <a:t>The analysis looks at the relational and power dynamics of both men and women in their communities. </a:t>
            </a:r>
          </a:p>
          <a:p>
            <a:r>
              <a:rPr lang="en-US" sz="2400" dirty="0">
                <a:solidFill>
                  <a:schemeClr val="tx1"/>
                </a:solidFill>
              </a:rPr>
              <a:t>A gender analysis helps to identify the unique experiences and reveal gendered opportunities and restrictions that both men and women face.</a:t>
            </a:r>
            <a:endParaRPr lang="en-GB" sz="2400" dirty="0">
              <a:solidFill>
                <a:schemeClr val="tx1"/>
              </a:solidFill>
            </a:endParaRPr>
          </a:p>
        </p:txBody>
      </p:sp>
    </p:spTree>
    <p:extLst>
      <p:ext uri="{BB962C8B-B14F-4D97-AF65-F5344CB8AC3E}">
        <p14:creationId xmlns:p14="http://schemas.microsoft.com/office/powerpoint/2010/main" val="330053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FB71362F-6305-42A2-8633-285CE3813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74" name="Rectangle 73">
            <a:extLst>
              <a:ext uri="{FF2B5EF4-FFF2-40B4-BE49-F238E27FC236}">
                <a16:creationId xmlns:a16="http://schemas.microsoft.com/office/drawing/2014/main" id="{611F50C1-F708-485D-B1A9-65873AB2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76" name="Straight Connector 75">
            <a:extLst>
              <a:ext uri="{FF2B5EF4-FFF2-40B4-BE49-F238E27FC236}">
                <a16:creationId xmlns:a16="http://schemas.microsoft.com/office/drawing/2014/main" id="{BAF7F52A-561E-4CE4-A251-1565CF80F2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DB48365C-39E4-41C6-B96C-26408CCFA7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1575"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80" name="Rectangle 79">
            <a:extLst>
              <a:ext uri="{FF2B5EF4-FFF2-40B4-BE49-F238E27FC236}">
                <a16:creationId xmlns:a16="http://schemas.microsoft.com/office/drawing/2014/main" id="{86C03931-92CB-4E6A-822B-50DE062110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171" y="246887"/>
            <a:ext cx="5486018"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82" name="Straight Connector 81">
            <a:extLst>
              <a:ext uri="{FF2B5EF4-FFF2-40B4-BE49-F238E27FC236}">
                <a16:creationId xmlns:a16="http://schemas.microsoft.com/office/drawing/2014/main" id="{45D924A8-0CBC-4398-8B74-63D26D33B8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4547" y="4005950"/>
            <a:ext cx="398926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25217770-871E-441F-AD70-16C1E0D56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450" y="246888"/>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651830" y="2766432"/>
            <a:ext cx="4514701" cy="1314173"/>
          </a:xfrm>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rmAutofit/>
          </a:bodyPr>
          <a:lstStyle/>
          <a:p>
            <a:pPr defTabSz="914400"/>
            <a:r>
              <a:rPr lang="en-US" sz="3200" dirty="0">
                <a:solidFill>
                  <a:schemeClr val="accent1">
                    <a:lumMod val="75000"/>
                  </a:schemeClr>
                </a:solidFill>
                <a:latin typeface="+mj-lt"/>
                <a:ea typeface="+mj-ea"/>
                <a:cs typeface="+mj-cs"/>
              </a:rPr>
              <a:t>What Does the Data Say?</a:t>
            </a:r>
          </a:p>
        </p:txBody>
      </p:sp>
      <p:sp>
        <p:nvSpPr>
          <p:cNvPr id="86" name="Rectangle 85">
            <a:extLst>
              <a:ext uri="{FF2B5EF4-FFF2-40B4-BE49-F238E27FC236}">
                <a16:creationId xmlns:a16="http://schemas.microsoft.com/office/drawing/2014/main" id="{FA31D9BD-07E7-4FED-9A0B-DD9B6EC49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8547" y="728472"/>
            <a:ext cx="2582909" cy="2540508"/>
          </a:xfrm>
          <a:prstGeom prst="rect">
            <a:avLst/>
          </a:prstGeom>
          <a:solidFill>
            <a:srgbClr val="FFFFFF"/>
          </a:solidFill>
          <a:ln w="1270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sitting on bleachers&#10;&#10;Description automatically generated"/>
          <p:cNvPicPr>
            <a:picLocks noChangeAspect="1"/>
          </p:cNvPicPr>
          <p:nvPr/>
        </p:nvPicPr>
        <p:blipFill rotWithShape="1">
          <a:blip r:embed="rId2" cstate="screen">
            <a:extLst>
              <a:ext uri="{28A0092B-C50C-407E-A947-70E740481C1C}">
                <a14:useLocalDpi xmlns:a14="http://schemas.microsoft.com/office/drawing/2010/main" val="0"/>
              </a:ext>
            </a:extLst>
          </a:blip>
          <a:srcRect t="5043" r="-3" b="5040"/>
          <a:stretch/>
        </p:blipFill>
        <p:spPr>
          <a:xfrm>
            <a:off x="6171573" y="1231019"/>
            <a:ext cx="2276856" cy="1535414"/>
          </a:xfrm>
          <a:prstGeom prst="rect">
            <a:avLst/>
          </a:prstGeom>
          <a:solidFill>
            <a:srgbClr val="FFFFFF">
              <a:shade val="85000"/>
            </a:srgbClr>
          </a:solidFill>
        </p:spPr>
      </p:pic>
      <p:sp>
        <p:nvSpPr>
          <p:cNvPr id="88" name="Rectangle 87">
            <a:extLst>
              <a:ext uri="{FF2B5EF4-FFF2-40B4-BE49-F238E27FC236}">
                <a16:creationId xmlns:a16="http://schemas.microsoft.com/office/drawing/2014/main" id="{83F450D6-4ADD-4996-A79D-C5304C2F9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8548" y="3589019"/>
            <a:ext cx="2582908" cy="2542032"/>
          </a:xfrm>
          <a:prstGeom prst="rect">
            <a:avLst/>
          </a:prstGeom>
          <a:solidFill>
            <a:srgbClr val="FFFFFF"/>
          </a:solidFill>
          <a:ln w="1270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le of wood in the dirt&#10;&#10;Description automatically generated"/>
          <p:cNvPicPr>
            <a:picLocks noChangeAspect="1"/>
          </p:cNvPicPr>
          <p:nvPr/>
        </p:nvPicPr>
        <p:blipFill rotWithShape="1">
          <a:blip r:embed="rId3" cstate="screen">
            <a:extLst>
              <a:ext uri="{28A0092B-C50C-407E-A947-70E740481C1C}">
                <a14:useLocalDpi xmlns:a14="http://schemas.microsoft.com/office/drawing/2010/main" val="0"/>
              </a:ext>
            </a:extLst>
          </a:blip>
          <a:srcRect l="21801" r="10813" b="-1"/>
          <a:stretch/>
        </p:blipFill>
        <p:spPr>
          <a:xfrm flipH="1">
            <a:off x="6354489" y="3796548"/>
            <a:ext cx="1911025" cy="2126975"/>
          </a:xfrm>
          <a:prstGeom prst="rect">
            <a:avLst/>
          </a:prstGeom>
          <a:solidFill>
            <a:srgbClr val="FFFFFF">
              <a:shade val="85000"/>
            </a:srgbClr>
          </a:solidFill>
        </p:spPr>
      </p:pic>
    </p:spTree>
    <p:extLst>
      <p:ext uri="{BB962C8B-B14F-4D97-AF65-F5344CB8AC3E}">
        <p14:creationId xmlns:p14="http://schemas.microsoft.com/office/powerpoint/2010/main" val="1188290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7250" y="609600"/>
            <a:ext cx="5019795" cy="1356360"/>
          </a:xfrm>
        </p:spPr>
        <p:txBody>
          <a:bodyPr>
            <a:normAutofit/>
          </a:bodyPr>
          <a:lstStyle/>
          <a:p>
            <a:r>
              <a:rPr lang="en-GB" dirty="0"/>
              <a:t>Overview of the Study</a:t>
            </a:r>
          </a:p>
        </p:txBody>
      </p:sp>
      <p:sp>
        <p:nvSpPr>
          <p:cNvPr id="3" name="Content Placeholder 2"/>
          <p:cNvSpPr>
            <a:spLocks noGrp="1"/>
          </p:cNvSpPr>
          <p:nvPr>
            <p:ph idx="1"/>
          </p:nvPr>
        </p:nvSpPr>
        <p:spPr>
          <a:xfrm>
            <a:off x="857250" y="2057400"/>
            <a:ext cx="5019795" cy="4038600"/>
          </a:xfrm>
        </p:spPr>
        <p:txBody>
          <a:bodyPr>
            <a:normAutofit/>
          </a:bodyPr>
          <a:lstStyle/>
          <a:p>
            <a:pPr marL="34290" indent="0">
              <a:buNone/>
            </a:pPr>
            <a:r>
              <a:rPr lang="en-GB" sz="2400" dirty="0">
                <a:solidFill>
                  <a:schemeClr val="tx1"/>
                </a:solidFill>
              </a:rPr>
              <a:t>Supported by the FAO</a:t>
            </a:r>
          </a:p>
          <a:p>
            <a:pPr marL="34290" indent="0">
              <a:buNone/>
            </a:pPr>
            <a:r>
              <a:rPr lang="en-GB" sz="2400" dirty="0">
                <a:solidFill>
                  <a:schemeClr val="tx1"/>
                </a:solidFill>
              </a:rPr>
              <a:t>Data Collected from:	</a:t>
            </a:r>
          </a:p>
          <a:p>
            <a:r>
              <a:rPr lang="en-GB" sz="2400" dirty="0">
                <a:solidFill>
                  <a:schemeClr val="tx1"/>
                </a:solidFill>
              </a:rPr>
              <a:t>Mainstay/</a:t>
            </a:r>
            <a:r>
              <a:rPr lang="en-GB" sz="2400" dirty="0" err="1">
                <a:solidFill>
                  <a:schemeClr val="tx1"/>
                </a:solidFill>
              </a:rPr>
              <a:t>Whaka</a:t>
            </a:r>
            <a:endParaRPr lang="en-GB" sz="2400" dirty="0">
              <a:solidFill>
                <a:schemeClr val="tx1"/>
              </a:solidFill>
            </a:endParaRPr>
          </a:p>
          <a:p>
            <a:r>
              <a:rPr lang="en-GB" sz="2400" dirty="0" err="1">
                <a:solidFill>
                  <a:schemeClr val="tx1"/>
                </a:solidFill>
              </a:rPr>
              <a:t>Yarrowkabra</a:t>
            </a:r>
            <a:endParaRPr lang="en-GB" sz="2400" dirty="0">
              <a:solidFill>
                <a:schemeClr val="tx1"/>
              </a:solidFill>
            </a:endParaRPr>
          </a:p>
          <a:p>
            <a:r>
              <a:rPr lang="en-GB" sz="2400" dirty="0" err="1">
                <a:solidFill>
                  <a:schemeClr val="tx1"/>
                </a:solidFill>
              </a:rPr>
              <a:t>Coomacka</a:t>
            </a:r>
            <a:r>
              <a:rPr lang="en-GB" sz="2400" dirty="0">
                <a:solidFill>
                  <a:schemeClr val="tx1"/>
                </a:solidFill>
              </a:rPr>
              <a:t> Lands</a:t>
            </a:r>
          </a:p>
          <a:p>
            <a:r>
              <a:rPr lang="en-GB" sz="2400" dirty="0">
                <a:solidFill>
                  <a:schemeClr val="tx1"/>
                </a:solidFill>
              </a:rPr>
              <a:t>Three Friends/De Maria Elizabeth</a:t>
            </a:r>
          </a:p>
          <a:p>
            <a:r>
              <a:rPr lang="en-GB" sz="2400" dirty="0">
                <a:solidFill>
                  <a:schemeClr val="tx1"/>
                </a:solidFill>
              </a:rPr>
              <a:t>150 Household Surveys</a:t>
            </a:r>
          </a:p>
          <a:p>
            <a:r>
              <a:rPr lang="en-GB" sz="2400" dirty="0">
                <a:solidFill>
                  <a:schemeClr val="tx1"/>
                </a:solidFill>
              </a:rPr>
              <a:t>3 Focus Group Discussions</a:t>
            </a:r>
          </a:p>
        </p:txBody>
      </p:sp>
      <p:pic>
        <p:nvPicPr>
          <p:cNvPr id="5" name="Picture 4"/>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r="23737" b="-1"/>
          <a:stretch/>
        </p:blipFill>
        <p:spPr>
          <a:xfrm rot="5400000">
            <a:off x="6209948" y="260358"/>
            <a:ext cx="2781164" cy="2735128"/>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val="0"/>
              </a:ext>
            </a:extLst>
          </a:blip>
          <a:srcRect l="29667" r="11315" b="-1"/>
          <a:stretch/>
        </p:blipFill>
        <p:spPr>
          <a:xfrm>
            <a:off x="6232966" y="3018503"/>
            <a:ext cx="2735128" cy="3603276"/>
          </a:xfrm>
          <a:prstGeom prst="rect">
            <a:avLst/>
          </a:prstGeom>
        </p:spPr>
      </p:pic>
    </p:spTree>
    <p:extLst>
      <p:ext uri="{BB962C8B-B14F-4D97-AF65-F5344CB8AC3E}">
        <p14:creationId xmlns:p14="http://schemas.microsoft.com/office/powerpoint/2010/main" val="58714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3845" y="762000"/>
            <a:ext cx="3899945" cy="1443269"/>
          </a:xfrm>
        </p:spPr>
        <p:txBody>
          <a:bodyPr>
            <a:normAutofit/>
          </a:bodyPr>
          <a:lstStyle/>
          <a:p>
            <a:r>
              <a:rPr lang="en-GB" sz="3500" dirty="0"/>
              <a:t>Community Data Collection</a:t>
            </a:r>
          </a:p>
        </p:txBody>
      </p:sp>
      <p:sp>
        <p:nvSpPr>
          <p:cNvPr id="3" name="Content Placeholder 2"/>
          <p:cNvSpPr>
            <a:spLocks noGrp="1"/>
          </p:cNvSpPr>
          <p:nvPr>
            <p:ph idx="1"/>
          </p:nvPr>
        </p:nvSpPr>
        <p:spPr>
          <a:xfrm>
            <a:off x="857250" y="2181977"/>
            <a:ext cx="3813134" cy="4099080"/>
          </a:xfrm>
        </p:spPr>
        <p:txBody>
          <a:bodyPr>
            <a:normAutofit lnSpcReduction="10000"/>
          </a:bodyPr>
          <a:lstStyle/>
          <a:p>
            <a:pPr marL="34290" indent="0">
              <a:buNone/>
            </a:pPr>
            <a:r>
              <a:rPr lang="en-GB" sz="2400" dirty="0">
                <a:solidFill>
                  <a:schemeClr val="tx1"/>
                </a:solidFill>
              </a:rPr>
              <a:t>Data collected under six major sections:</a:t>
            </a:r>
          </a:p>
          <a:p>
            <a:pPr marL="377190" indent="-342900">
              <a:buAutoNum type="arabicPeriod"/>
            </a:pPr>
            <a:r>
              <a:rPr lang="en-GB" sz="2400" dirty="0">
                <a:solidFill>
                  <a:schemeClr val="tx1"/>
                </a:solidFill>
              </a:rPr>
              <a:t>Demographics</a:t>
            </a:r>
          </a:p>
          <a:p>
            <a:pPr marL="377190" indent="-342900">
              <a:buAutoNum type="arabicPeriod"/>
            </a:pPr>
            <a:r>
              <a:rPr lang="en-GB" sz="2400" dirty="0">
                <a:solidFill>
                  <a:schemeClr val="tx1"/>
                </a:solidFill>
              </a:rPr>
              <a:t>Access to assets</a:t>
            </a:r>
          </a:p>
          <a:p>
            <a:pPr marL="377190" indent="-342900">
              <a:buAutoNum type="arabicPeriod"/>
            </a:pPr>
            <a:r>
              <a:rPr lang="en-GB" sz="2400" dirty="0">
                <a:solidFill>
                  <a:schemeClr val="tx1"/>
                </a:solidFill>
              </a:rPr>
              <a:t>Knowledge, belief and perceptions</a:t>
            </a:r>
          </a:p>
          <a:p>
            <a:pPr marL="377190" indent="-342900">
              <a:buAutoNum type="arabicPeriod"/>
            </a:pPr>
            <a:r>
              <a:rPr lang="en-GB" sz="2400" dirty="0">
                <a:solidFill>
                  <a:schemeClr val="tx1"/>
                </a:solidFill>
              </a:rPr>
              <a:t>Practice and Participation</a:t>
            </a:r>
          </a:p>
          <a:p>
            <a:pPr marL="377190" indent="-342900">
              <a:buAutoNum type="arabicPeriod"/>
            </a:pPr>
            <a:r>
              <a:rPr lang="en-GB" sz="2400" dirty="0">
                <a:solidFill>
                  <a:schemeClr val="tx1"/>
                </a:solidFill>
              </a:rPr>
              <a:t>Time and Space</a:t>
            </a:r>
          </a:p>
          <a:p>
            <a:pPr marL="377190" indent="-342900">
              <a:buAutoNum type="arabicPeriod"/>
            </a:pPr>
            <a:r>
              <a:rPr lang="en-GB" sz="2400" dirty="0">
                <a:solidFill>
                  <a:schemeClr val="tx1"/>
                </a:solidFill>
              </a:rPr>
              <a:t>Balance of Power and Decision-Making</a:t>
            </a:r>
          </a:p>
          <a:p>
            <a:pPr marL="0" indent="0">
              <a:buNone/>
            </a:pPr>
            <a:endParaRPr lang="en-GB" sz="1600" dirty="0"/>
          </a:p>
        </p:txBody>
      </p:sp>
      <p:pic>
        <p:nvPicPr>
          <p:cNvPr id="4" name="Picture 3" descr="A group of people standing in a dirt area&#10;&#10;Description automatically generated"/>
          <p:cNvPicPr>
            <a:picLocks noChangeAspect="1"/>
          </p:cNvPicPr>
          <p:nvPr/>
        </p:nvPicPr>
        <p:blipFill rotWithShape="1">
          <a:blip r:embed="rId3" cstate="screen">
            <a:extLst>
              <a:ext uri="{28A0092B-C50C-407E-A947-70E740481C1C}">
                <a14:useLocalDpi xmlns:a14="http://schemas.microsoft.com/office/drawing/2010/main" val="0"/>
              </a:ext>
            </a:extLst>
          </a:blip>
          <a:srcRect r="5234" b="2"/>
          <a:stretch/>
        </p:blipFill>
        <p:spPr>
          <a:xfrm rot="5400000">
            <a:off x="4508947" y="1707097"/>
            <a:ext cx="4493060" cy="3555840"/>
          </a:xfrm>
          <a:prstGeom prst="rect">
            <a:avLst/>
          </a:prstGeom>
        </p:spPr>
      </p:pic>
    </p:spTree>
    <p:extLst>
      <p:ext uri="{BB962C8B-B14F-4D97-AF65-F5344CB8AC3E}">
        <p14:creationId xmlns:p14="http://schemas.microsoft.com/office/powerpoint/2010/main" val="389922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28D9B36-75B9-4435-83E6-0A9C81A12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5" name="Picture 4" descr="Calculator, pen, compass, money and a paper with graphs printed on it">
            <a:extLst>
              <a:ext uri="{FF2B5EF4-FFF2-40B4-BE49-F238E27FC236}">
                <a16:creationId xmlns:a16="http://schemas.microsoft.com/office/drawing/2014/main" id="{C270198C-93B6-DFA6-DDB2-A7136C9C56CC}"/>
              </a:ext>
            </a:extLst>
          </p:cNvPr>
          <p:cNvPicPr>
            <a:picLocks noChangeAspect="1"/>
          </p:cNvPicPr>
          <p:nvPr/>
        </p:nvPicPr>
        <p:blipFill rotWithShape="1">
          <a:blip r:embed="rId2">
            <a:duotone>
              <a:schemeClr val="bg2">
                <a:shade val="45000"/>
                <a:satMod val="135000"/>
              </a:schemeClr>
              <a:prstClr val="white"/>
            </a:duotone>
            <a:alphaModFix amt="35000"/>
            <a:extLst>
              <a:ext uri="{28A0092B-C50C-407E-A947-70E740481C1C}">
                <a14:useLocalDpi xmlns:a14="http://schemas.microsoft.com/office/drawing/2010/main" val="0"/>
              </a:ext>
            </a:extLst>
          </a:blip>
          <a:srcRect l="11947" r="7719" b="-1"/>
          <a:stretch/>
        </p:blipFill>
        <p:spPr>
          <a:xfrm>
            <a:off x="20" y="10"/>
            <a:ext cx="9143980" cy="6857990"/>
          </a:xfrm>
          <a:prstGeom prst="rect">
            <a:avLst/>
          </a:prstGeom>
        </p:spPr>
      </p:pic>
      <p:sp>
        <p:nvSpPr>
          <p:cNvPr id="2" name="Title 1"/>
          <p:cNvSpPr>
            <a:spLocks noGrp="1"/>
          </p:cNvSpPr>
          <p:nvPr>
            <p:ph type="title"/>
          </p:nvPr>
        </p:nvSpPr>
        <p:spPr>
          <a:xfrm>
            <a:off x="857250" y="609600"/>
            <a:ext cx="7406640" cy="1356360"/>
          </a:xfrm>
        </p:spPr>
        <p:txBody>
          <a:bodyPr>
            <a:normAutofit/>
          </a:bodyPr>
          <a:lstStyle/>
          <a:p>
            <a:r>
              <a:rPr lang="en-GB"/>
              <a:t>Demographics</a:t>
            </a:r>
          </a:p>
        </p:txBody>
      </p:sp>
      <p:sp>
        <p:nvSpPr>
          <p:cNvPr id="3" name="Content Placeholder 2"/>
          <p:cNvSpPr>
            <a:spLocks noGrp="1"/>
          </p:cNvSpPr>
          <p:nvPr>
            <p:ph idx="1"/>
          </p:nvPr>
        </p:nvSpPr>
        <p:spPr>
          <a:xfrm>
            <a:off x="857250" y="2057400"/>
            <a:ext cx="7404653" cy="4038600"/>
          </a:xfrm>
        </p:spPr>
        <p:txBody>
          <a:bodyPr>
            <a:normAutofit/>
          </a:bodyPr>
          <a:lstStyle/>
          <a:p>
            <a:r>
              <a:rPr lang="en-GB" sz="2400" dirty="0">
                <a:solidFill>
                  <a:schemeClr val="tx1"/>
                </a:solidFill>
              </a:rPr>
              <a:t>Almost equal number of men and women surveyed (50.7% and 49.3%).</a:t>
            </a:r>
          </a:p>
          <a:p>
            <a:r>
              <a:rPr lang="en-GB" sz="2400" dirty="0">
                <a:solidFill>
                  <a:schemeClr val="tx1"/>
                </a:solidFill>
              </a:rPr>
              <a:t>68.2% lived 15+ years or all their lives in the community</a:t>
            </a:r>
          </a:p>
          <a:p>
            <a:pPr marL="285750" indent="-285750"/>
            <a:r>
              <a:rPr lang="en-GB" sz="2400" dirty="0">
                <a:solidFill>
                  <a:schemeClr val="tx1"/>
                </a:solidFill>
              </a:rPr>
              <a:t>Women more likely to be employed in public sector than men.</a:t>
            </a:r>
          </a:p>
          <a:p>
            <a:pPr marL="285750" indent="-285750"/>
            <a:r>
              <a:rPr lang="en-GB" sz="2400" dirty="0">
                <a:solidFill>
                  <a:schemeClr val="tx1"/>
                </a:solidFill>
              </a:rPr>
              <a:t>Men more likely to have a self-owned business than women.</a:t>
            </a:r>
          </a:p>
          <a:p>
            <a:pPr marL="34290" indent="0">
              <a:buNone/>
            </a:pPr>
            <a:endParaRPr lang="en-GB" dirty="0"/>
          </a:p>
          <a:p>
            <a:endParaRPr lang="en-GB" dirty="0"/>
          </a:p>
        </p:txBody>
      </p:sp>
    </p:spTree>
    <p:extLst>
      <p:ext uri="{BB962C8B-B14F-4D97-AF65-F5344CB8AC3E}">
        <p14:creationId xmlns:p14="http://schemas.microsoft.com/office/powerpoint/2010/main" val="159034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28D9B36-75B9-4435-83E6-0A9C81A12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5" name="Picture 4" descr="Calculator, pen, compass, money and a paper with graphs printed on it">
            <a:extLst>
              <a:ext uri="{FF2B5EF4-FFF2-40B4-BE49-F238E27FC236}">
                <a16:creationId xmlns:a16="http://schemas.microsoft.com/office/drawing/2014/main" id="{C270198C-93B6-DFA6-DDB2-A7136C9C56CC}"/>
              </a:ext>
            </a:extLst>
          </p:cNvPr>
          <p:cNvPicPr>
            <a:picLocks noChangeAspect="1"/>
          </p:cNvPicPr>
          <p:nvPr/>
        </p:nvPicPr>
        <p:blipFill rotWithShape="1">
          <a:blip r:embed="rId2">
            <a:duotone>
              <a:schemeClr val="bg2">
                <a:shade val="45000"/>
                <a:satMod val="135000"/>
              </a:schemeClr>
              <a:prstClr val="white"/>
            </a:duotone>
            <a:alphaModFix amt="35000"/>
            <a:extLst>
              <a:ext uri="{28A0092B-C50C-407E-A947-70E740481C1C}">
                <a14:useLocalDpi xmlns:a14="http://schemas.microsoft.com/office/drawing/2010/main" val="0"/>
              </a:ext>
            </a:extLst>
          </a:blip>
          <a:srcRect l="11947" r="7719" b="-1"/>
          <a:stretch/>
        </p:blipFill>
        <p:spPr>
          <a:xfrm>
            <a:off x="20" y="10"/>
            <a:ext cx="9143980" cy="6857990"/>
          </a:xfrm>
          <a:prstGeom prst="rect">
            <a:avLst/>
          </a:prstGeom>
        </p:spPr>
      </p:pic>
      <p:sp>
        <p:nvSpPr>
          <p:cNvPr id="2" name="Title 1"/>
          <p:cNvSpPr>
            <a:spLocks noGrp="1"/>
          </p:cNvSpPr>
          <p:nvPr>
            <p:ph type="title"/>
          </p:nvPr>
        </p:nvSpPr>
        <p:spPr>
          <a:xfrm>
            <a:off x="857250" y="609600"/>
            <a:ext cx="7406640" cy="1356360"/>
          </a:xfrm>
        </p:spPr>
        <p:txBody>
          <a:bodyPr>
            <a:normAutofit/>
          </a:bodyPr>
          <a:lstStyle/>
          <a:p>
            <a:r>
              <a:rPr lang="en-GB" dirty="0"/>
              <a:t>Demographics cont’d</a:t>
            </a:r>
          </a:p>
        </p:txBody>
      </p:sp>
      <p:sp>
        <p:nvSpPr>
          <p:cNvPr id="3" name="Content Placeholder 2"/>
          <p:cNvSpPr>
            <a:spLocks noGrp="1"/>
          </p:cNvSpPr>
          <p:nvPr>
            <p:ph idx="1"/>
          </p:nvPr>
        </p:nvSpPr>
        <p:spPr>
          <a:xfrm>
            <a:off x="857250" y="2057400"/>
            <a:ext cx="7404653" cy="4038600"/>
          </a:xfrm>
        </p:spPr>
        <p:txBody>
          <a:bodyPr>
            <a:normAutofit/>
          </a:bodyPr>
          <a:lstStyle/>
          <a:p>
            <a:pPr marL="285750" indent="-285750"/>
            <a:r>
              <a:rPr lang="en-GB" sz="2400" dirty="0">
                <a:solidFill>
                  <a:schemeClr val="tx1"/>
                </a:solidFill>
              </a:rPr>
              <a:t>Majority of employed men and women were employed full-time (36.4%)</a:t>
            </a:r>
          </a:p>
          <a:p>
            <a:pPr marL="285750" indent="-285750"/>
            <a:r>
              <a:rPr lang="en-GB" sz="2400" dirty="0">
                <a:solidFill>
                  <a:schemeClr val="tx1"/>
                </a:solidFill>
              </a:rPr>
              <a:t>11% of women surveyed were homemakers vs less than 5% of men (homemakers as primary occupation)</a:t>
            </a:r>
          </a:p>
          <a:p>
            <a:pPr marL="285750" indent="-285750"/>
            <a:r>
              <a:rPr lang="en-US" sz="2400" dirty="0">
                <a:solidFill>
                  <a:schemeClr val="tx1"/>
                </a:solidFill>
              </a:rPr>
              <a:t>Education and health workers (women) were all tertiary educated</a:t>
            </a:r>
          </a:p>
          <a:p>
            <a:pPr marL="285750" indent="-285750"/>
            <a:r>
              <a:rPr lang="en-US" sz="2400" dirty="0">
                <a:solidFill>
                  <a:schemeClr val="tx1"/>
                </a:solidFill>
              </a:rPr>
              <a:t>Women more like to finish secondary school and enroll in tertiary </a:t>
            </a:r>
            <a:r>
              <a:rPr lang="en-US" sz="2400" dirty="0" err="1">
                <a:solidFill>
                  <a:schemeClr val="tx1"/>
                </a:solidFill>
              </a:rPr>
              <a:t>programmes</a:t>
            </a:r>
            <a:r>
              <a:rPr lang="en-US" sz="2400" dirty="0">
                <a:solidFill>
                  <a:schemeClr val="tx1"/>
                </a:solidFill>
              </a:rPr>
              <a:t>.</a:t>
            </a:r>
          </a:p>
          <a:p>
            <a:pPr marL="285750" indent="-285750"/>
            <a:endParaRPr lang="en-US" sz="2400" dirty="0">
              <a:solidFill>
                <a:schemeClr val="tx1"/>
              </a:solidFill>
            </a:endParaRPr>
          </a:p>
          <a:p>
            <a:pPr marL="285750" indent="-285750"/>
            <a:endParaRPr lang="en-GB" sz="2400" dirty="0">
              <a:solidFill>
                <a:schemeClr val="tx1"/>
              </a:solidFill>
            </a:endParaRPr>
          </a:p>
          <a:p>
            <a:pPr marL="285750" indent="-285750"/>
            <a:endParaRPr lang="en-GB" sz="2400" dirty="0">
              <a:solidFill>
                <a:schemeClr val="tx1"/>
              </a:solidFill>
            </a:endParaRPr>
          </a:p>
          <a:p>
            <a:endParaRPr lang="en-GB" dirty="0"/>
          </a:p>
          <a:p>
            <a:endParaRPr lang="en-GB" dirty="0"/>
          </a:p>
        </p:txBody>
      </p:sp>
    </p:spTree>
    <p:extLst>
      <p:ext uri="{BB962C8B-B14F-4D97-AF65-F5344CB8AC3E}">
        <p14:creationId xmlns:p14="http://schemas.microsoft.com/office/powerpoint/2010/main" val="118130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131" y="110618"/>
            <a:ext cx="7886700" cy="1325563"/>
          </a:xfrm>
        </p:spPr>
        <p:txBody>
          <a:bodyPr/>
          <a:lstStyle/>
          <a:p>
            <a:r>
              <a:rPr lang="en-GB" dirty="0"/>
              <a:t>Access to Assets</a:t>
            </a:r>
          </a:p>
        </p:txBody>
      </p:sp>
      <p:graphicFrame>
        <p:nvGraphicFramePr>
          <p:cNvPr id="2067" name="TextBox 4">
            <a:extLst>
              <a:ext uri="{FF2B5EF4-FFF2-40B4-BE49-F238E27FC236}">
                <a16:creationId xmlns:a16="http://schemas.microsoft.com/office/drawing/2014/main" id="{37A853D9-D9D0-FCA2-ECDC-7FDA20E14D31}"/>
              </a:ext>
            </a:extLst>
          </p:cNvPr>
          <p:cNvGraphicFramePr/>
          <p:nvPr>
            <p:extLst>
              <p:ext uri="{D42A27DB-BD31-4B8C-83A1-F6EECF244321}">
                <p14:modId xmlns:p14="http://schemas.microsoft.com/office/powerpoint/2010/main" val="253949853"/>
              </p:ext>
            </p:extLst>
          </p:nvPr>
        </p:nvGraphicFramePr>
        <p:xfrm>
          <a:off x="718106" y="1281593"/>
          <a:ext cx="7707787" cy="51706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8575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131" y="110618"/>
            <a:ext cx="7886700" cy="1325563"/>
          </a:xfrm>
        </p:spPr>
        <p:txBody>
          <a:bodyPr/>
          <a:lstStyle/>
          <a:p>
            <a:r>
              <a:rPr lang="en-GB" dirty="0"/>
              <a:t>Access to Assets cont’d</a:t>
            </a:r>
          </a:p>
        </p:txBody>
      </p:sp>
      <p:pic>
        <p:nvPicPr>
          <p:cNvPr id="2050" name="Picture 2" descr="https://lh4.googleusercontent.com/uc0tYVjVdphQWlXnJHY6c-AujK_HwQfpebBYP4p_bza3pQXS4199Dubvav6e-abtqlecUPluTrohqDZcnqHyS8KG7hGvvvKgtzr1Kb8uTor5DHcDlukljJuRtte6m953ynT86H2xOXS9MEKVLhjruKk"/>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76581" y="1348035"/>
            <a:ext cx="7790838" cy="5105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798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131" y="110618"/>
            <a:ext cx="7886700" cy="1325563"/>
          </a:xfrm>
        </p:spPr>
        <p:txBody>
          <a:bodyPr/>
          <a:lstStyle/>
          <a:p>
            <a:r>
              <a:rPr lang="en-GB" dirty="0"/>
              <a:t>Access to Assets cont’d</a:t>
            </a:r>
          </a:p>
        </p:txBody>
      </p:sp>
      <p:pic>
        <p:nvPicPr>
          <p:cNvPr id="2052" name="Picture 4" descr="https://lh5.googleusercontent.com/9KUJ5HOcFr-Kmw43uQVZMl82K6kslNDwGrJuIr7zkdiKs8I_-WwZJ7wXUTtonU-WRS2CMogy03GwjmHDSTgOVEFi7qtFdhYfJPNo6hZjlWdWLgIurCAnfaLgosn8ngVsYY_0zSeH3aExdrDYL6Detn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05946" y="1329180"/>
            <a:ext cx="7832885" cy="5156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669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Beliefs, and Perceptions </a:t>
            </a:r>
            <a:endParaRPr lang="en-GB" dirty="0"/>
          </a:p>
        </p:txBody>
      </p:sp>
      <p:sp>
        <p:nvSpPr>
          <p:cNvPr id="3" name="Content Placeholder 2"/>
          <p:cNvSpPr>
            <a:spLocks noGrp="1"/>
          </p:cNvSpPr>
          <p:nvPr>
            <p:ph idx="1"/>
          </p:nvPr>
        </p:nvSpPr>
        <p:spPr>
          <a:xfrm>
            <a:off x="857250" y="1965960"/>
            <a:ext cx="7404653" cy="4038600"/>
          </a:xfrm>
        </p:spPr>
        <p:txBody>
          <a:bodyPr>
            <a:noAutofit/>
          </a:bodyPr>
          <a:lstStyle/>
          <a:p>
            <a:pPr marL="34290" indent="0">
              <a:buNone/>
            </a:pPr>
            <a:r>
              <a:rPr lang="en-US" sz="2400" dirty="0">
                <a:solidFill>
                  <a:schemeClr val="tx1"/>
                </a:solidFill>
              </a:rPr>
              <a:t>The following were some prevailing sentiments regarding gender and forests:</a:t>
            </a:r>
          </a:p>
          <a:p>
            <a:r>
              <a:rPr lang="en-US" sz="2400" dirty="0">
                <a:solidFill>
                  <a:schemeClr val="tx1"/>
                </a:solidFill>
              </a:rPr>
              <a:t>The forest is more for men than women.</a:t>
            </a:r>
          </a:p>
          <a:p>
            <a:r>
              <a:rPr lang="en-US" sz="2400" dirty="0">
                <a:solidFill>
                  <a:schemeClr val="tx1"/>
                </a:solidFill>
              </a:rPr>
              <a:t>Men better manage the forests.</a:t>
            </a:r>
          </a:p>
          <a:p>
            <a:r>
              <a:rPr lang="en-US" sz="2400" dirty="0">
                <a:solidFill>
                  <a:schemeClr val="tx1"/>
                </a:solidFill>
              </a:rPr>
              <a:t>Women make good decision-makers for community, home and business matters.</a:t>
            </a:r>
          </a:p>
          <a:p>
            <a:r>
              <a:rPr lang="en-US" sz="2400" dirty="0">
                <a:solidFill>
                  <a:schemeClr val="tx1"/>
                </a:solidFill>
              </a:rPr>
              <a:t>Training women for forest sector would be easy.</a:t>
            </a:r>
          </a:p>
          <a:p>
            <a:r>
              <a:rPr lang="en-US" sz="2400" dirty="0">
                <a:solidFill>
                  <a:schemeClr val="tx1"/>
                </a:solidFill>
              </a:rPr>
              <a:t>Women can handle forest work.</a:t>
            </a:r>
          </a:p>
          <a:p>
            <a:r>
              <a:rPr lang="en-US" sz="2400" dirty="0">
                <a:solidFill>
                  <a:schemeClr val="tx1"/>
                </a:solidFill>
              </a:rPr>
              <a:t>Forest work is dangerous for everyone.</a:t>
            </a:r>
          </a:p>
          <a:p>
            <a:r>
              <a:rPr lang="en-US" sz="2400" dirty="0">
                <a:solidFill>
                  <a:schemeClr val="tx1"/>
                </a:solidFill>
              </a:rPr>
              <a:t>There is a willingness found in women to participate more in the forest sector. </a:t>
            </a:r>
          </a:p>
        </p:txBody>
      </p:sp>
    </p:spTree>
    <p:extLst>
      <p:ext uri="{BB962C8B-B14F-4D97-AF65-F5344CB8AC3E}">
        <p14:creationId xmlns:p14="http://schemas.microsoft.com/office/powerpoint/2010/main" val="402377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7250" y="1070335"/>
            <a:ext cx="3899945" cy="1443269"/>
          </a:xfrm>
        </p:spPr>
        <p:txBody>
          <a:bodyPr>
            <a:normAutofit/>
          </a:bodyPr>
          <a:lstStyle/>
          <a:p>
            <a:r>
              <a:rPr lang="en-GB" sz="3500" dirty="0"/>
              <a:t>Practices and Participation </a:t>
            </a:r>
          </a:p>
        </p:txBody>
      </p:sp>
      <p:sp>
        <p:nvSpPr>
          <p:cNvPr id="3" name="Content Placeholder 2"/>
          <p:cNvSpPr>
            <a:spLocks noGrp="1"/>
          </p:cNvSpPr>
          <p:nvPr>
            <p:ph idx="1"/>
          </p:nvPr>
        </p:nvSpPr>
        <p:spPr>
          <a:xfrm>
            <a:off x="857251" y="2546430"/>
            <a:ext cx="3813134" cy="3549570"/>
          </a:xfrm>
        </p:spPr>
        <p:txBody>
          <a:bodyPr>
            <a:noAutofit/>
          </a:bodyPr>
          <a:lstStyle/>
          <a:p>
            <a:r>
              <a:rPr lang="en-GB" sz="2400" dirty="0">
                <a:solidFill>
                  <a:schemeClr val="tx1"/>
                </a:solidFill>
              </a:rPr>
              <a:t>Most respondents were part of a community group</a:t>
            </a:r>
          </a:p>
          <a:p>
            <a:r>
              <a:rPr lang="en-GB" sz="2400" dirty="0">
                <a:solidFill>
                  <a:schemeClr val="tx1"/>
                </a:solidFill>
              </a:rPr>
              <a:t>Women’s groups largely focused on community development or other economic activity (crafts, agriculture)</a:t>
            </a:r>
          </a:p>
          <a:p>
            <a:r>
              <a:rPr lang="en-GB" sz="2400" dirty="0">
                <a:solidFill>
                  <a:schemeClr val="tx1"/>
                </a:solidFill>
              </a:rPr>
              <a:t>Women in leadership positions in all communities</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val="0"/>
              </a:ext>
            </a:extLst>
          </a:blip>
          <a:srcRect l="18939" r="21706" b="1"/>
          <a:stretch/>
        </p:blipFill>
        <p:spPr>
          <a:xfrm>
            <a:off x="4977557" y="1238487"/>
            <a:ext cx="3555840" cy="4493060"/>
          </a:xfrm>
          <a:prstGeom prst="rect">
            <a:avLst/>
          </a:prstGeom>
        </p:spPr>
      </p:pic>
    </p:spTree>
    <p:extLst>
      <p:ext uri="{BB962C8B-B14F-4D97-AF65-F5344CB8AC3E}">
        <p14:creationId xmlns:p14="http://schemas.microsoft.com/office/powerpoint/2010/main" val="2911105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036D0D5-3AA0-47FD-A83C-7A06CA2EE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tretch/>
        </p:blipFill>
        <p:spPr bwMode="auto">
          <a:xfrm>
            <a:off x="416559" y="867723"/>
            <a:ext cx="8310881" cy="5511305"/>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173728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8D9B36-75B9-4435-83E6-0A9C81A12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857250" y="609600"/>
            <a:ext cx="7406640" cy="1356360"/>
          </a:xfrm>
        </p:spPr>
        <p:txBody>
          <a:bodyPr>
            <a:normAutofit/>
          </a:bodyPr>
          <a:lstStyle/>
          <a:p>
            <a:r>
              <a:rPr lang="en-US" dirty="0"/>
              <a:t>Time and Space</a:t>
            </a:r>
            <a:endParaRPr lang="en-GB" dirty="0"/>
          </a:p>
        </p:txBody>
      </p:sp>
      <p:sp>
        <p:nvSpPr>
          <p:cNvPr id="3" name="Content Placeholder 2"/>
          <p:cNvSpPr>
            <a:spLocks noGrp="1"/>
          </p:cNvSpPr>
          <p:nvPr>
            <p:ph idx="1"/>
          </p:nvPr>
        </p:nvSpPr>
        <p:spPr>
          <a:xfrm>
            <a:off x="857250" y="2057400"/>
            <a:ext cx="7404653" cy="4038600"/>
          </a:xfrm>
        </p:spPr>
        <p:txBody>
          <a:bodyPr>
            <a:normAutofit/>
          </a:bodyPr>
          <a:lstStyle/>
          <a:p>
            <a:pPr>
              <a:spcBef>
                <a:spcPts val="0"/>
              </a:spcBef>
              <a:spcAft>
                <a:spcPts val="600"/>
              </a:spcAft>
            </a:pPr>
            <a:r>
              <a:rPr lang="en-US" sz="2400" dirty="0">
                <a:solidFill>
                  <a:schemeClr val="tx1"/>
                </a:solidFill>
              </a:rPr>
              <a:t>Overall, women spent more time on housework than men, even when they were employed full-time. Some full-time employed women reported spending more than 8 hours a day on housework. </a:t>
            </a:r>
          </a:p>
          <a:p>
            <a:pPr>
              <a:spcBef>
                <a:spcPts val="0"/>
              </a:spcBef>
              <a:spcAft>
                <a:spcPts val="600"/>
              </a:spcAft>
            </a:pPr>
            <a:r>
              <a:rPr lang="en-US" sz="2400" dirty="0">
                <a:solidFill>
                  <a:schemeClr val="tx1"/>
                </a:solidFill>
              </a:rPr>
              <a:t>Full-time employed men spent on average 0-4 hours on housework. Men spent more time on work outside the house.</a:t>
            </a:r>
          </a:p>
        </p:txBody>
      </p:sp>
    </p:spTree>
    <p:extLst>
      <p:ext uri="{BB962C8B-B14F-4D97-AF65-F5344CB8AC3E}">
        <p14:creationId xmlns:p14="http://schemas.microsoft.com/office/powerpoint/2010/main" val="216236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Balance of Power &amp; Decision Making</a:t>
            </a:r>
            <a:endParaRPr lang="en-GB" dirty="0"/>
          </a:p>
        </p:txBody>
      </p:sp>
      <p:sp>
        <p:nvSpPr>
          <p:cNvPr id="3" name="Content Placeholder 2"/>
          <p:cNvSpPr>
            <a:spLocks noGrp="1"/>
          </p:cNvSpPr>
          <p:nvPr>
            <p:ph idx="1"/>
          </p:nvPr>
        </p:nvSpPr>
        <p:spPr/>
        <p:txBody>
          <a:bodyPr>
            <a:noAutofit/>
          </a:bodyPr>
          <a:lstStyle/>
          <a:p>
            <a:pPr>
              <a:lnSpc>
                <a:spcPct val="100000"/>
              </a:lnSpc>
              <a:spcBef>
                <a:spcPts val="0"/>
              </a:spcBef>
            </a:pPr>
            <a:r>
              <a:rPr lang="en-US" sz="2400" dirty="0">
                <a:solidFill>
                  <a:schemeClr val="tx1"/>
                </a:solidFill>
              </a:rPr>
              <a:t>Child and family care, children’s schooling were perceived as decisions women made.</a:t>
            </a:r>
          </a:p>
          <a:p>
            <a:pPr>
              <a:lnSpc>
                <a:spcPct val="100000"/>
              </a:lnSpc>
              <a:spcBef>
                <a:spcPts val="0"/>
              </a:spcBef>
            </a:pPr>
            <a:r>
              <a:rPr lang="en-US" sz="2400" dirty="0">
                <a:solidFill>
                  <a:schemeClr val="tx1"/>
                </a:solidFill>
              </a:rPr>
              <a:t>Limited livelihood options led to women involvement in charcoal production and other extractive </a:t>
            </a:r>
          </a:p>
          <a:p>
            <a:pPr>
              <a:lnSpc>
                <a:spcPct val="100000"/>
              </a:lnSpc>
            </a:pPr>
            <a:r>
              <a:rPr lang="en-US" sz="2400" dirty="0">
                <a:solidFill>
                  <a:schemeClr val="tx1"/>
                </a:solidFill>
              </a:rPr>
              <a:t>Women were involved more in the administrative duties of CFOs, with exceptions where women were also involved in laborious work or operations in the concessions.</a:t>
            </a:r>
          </a:p>
          <a:p>
            <a:pPr>
              <a:lnSpc>
                <a:spcPct val="100000"/>
              </a:lnSpc>
              <a:spcBef>
                <a:spcPts val="0"/>
              </a:spcBef>
            </a:pPr>
            <a:r>
              <a:rPr lang="en-US" sz="2400" dirty="0">
                <a:solidFill>
                  <a:schemeClr val="tx1"/>
                </a:solidFill>
              </a:rPr>
              <a:t>At a community level, women are represented in leadership positions in all locations. </a:t>
            </a:r>
          </a:p>
        </p:txBody>
      </p:sp>
    </p:spTree>
    <p:extLst>
      <p:ext uri="{BB962C8B-B14F-4D97-AF65-F5344CB8AC3E}">
        <p14:creationId xmlns:p14="http://schemas.microsoft.com/office/powerpoint/2010/main" val="1273612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 that emerged</a:t>
            </a:r>
            <a:endParaRPr lang="en-GB" dirty="0"/>
          </a:p>
        </p:txBody>
      </p:sp>
      <p:sp>
        <p:nvSpPr>
          <p:cNvPr id="3" name="Content Placeholder 2"/>
          <p:cNvSpPr>
            <a:spLocks noGrp="1"/>
          </p:cNvSpPr>
          <p:nvPr>
            <p:ph idx="1"/>
          </p:nvPr>
        </p:nvSpPr>
        <p:spPr/>
        <p:txBody>
          <a:bodyPr>
            <a:normAutofit/>
          </a:bodyPr>
          <a:lstStyle/>
          <a:p>
            <a:r>
              <a:rPr lang="en-US" sz="2400" dirty="0">
                <a:solidFill>
                  <a:schemeClr val="tx1"/>
                </a:solidFill>
              </a:rPr>
              <a:t>Women-focused training in inventory, sustainable logging, and administration in the forest sector.</a:t>
            </a:r>
          </a:p>
          <a:p>
            <a:r>
              <a:rPr lang="en-US" sz="2400" dirty="0">
                <a:solidFill>
                  <a:schemeClr val="tx1"/>
                </a:solidFill>
              </a:rPr>
              <a:t>More safety training for the forest sector.</a:t>
            </a:r>
          </a:p>
          <a:p>
            <a:r>
              <a:rPr lang="en-US" sz="2400" dirty="0">
                <a:solidFill>
                  <a:schemeClr val="tx1"/>
                </a:solidFill>
              </a:rPr>
              <a:t>Machinery and equipment training for women in forests</a:t>
            </a:r>
          </a:p>
          <a:p>
            <a:r>
              <a:rPr lang="en-US" sz="2400" dirty="0">
                <a:solidFill>
                  <a:schemeClr val="tx1"/>
                </a:solidFill>
              </a:rPr>
              <a:t>Charcoal production training for women groups</a:t>
            </a:r>
          </a:p>
          <a:p>
            <a:r>
              <a:rPr lang="en-US" sz="2400" dirty="0">
                <a:solidFill>
                  <a:schemeClr val="tx1"/>
                </a:solidFill>
              </a:rPr>
              <a:t>Development of industries: tourism, agriculture, furniture-making, crafts, sewing and tailoring</a:t>
            </a:r>
          </a:p>
        </p:txBody>
      </p:sp>
    </p:spTree>
    <p:extLst>
      <p:ext uri="{BB962C8B-B14F-4D97-AF65-F5344CB8AC3E}">
        <p14:creationId xmlns:p14="http://schemas.microsoft.com/office/powerpoint/2010/main" val="304020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why is this data important?</a:t>
            </a:r>
            <a:endParaRPr lang="en-GB" dirty="0"/>
          </a:p>
        </p:txBody>
      </p:sp>
      <p:sp>
        <p:nvSpPr>
          <p:cNvPr id="3" name="Content Placeholder 2"/>
          <p:cNvSpPr>
            <a:spLocks noGrp="1"/>
          </p:cNvSpPr>
          <p:nvPr>
            <p:ph idx="1"/>
          </p:nvPr>
        </p:nvSpPr>
        <p:spPr/>
        <p:txBody>
          <a:bodyPr>
            <a:normAutofit/>
          </a:bodyPr>
          <a:lstStyle/>
          <a:p>
            <a:r>
              <a:rPr lang="en-US" sz="2400" dirty="0">
                <a:solidFill>
                  <a:schemeClr val="tx1"/>
                </a:solidFill>
              </a:rPr>
              <a:t>Mainstreaming gender in the forestry sector, serves as an avenue for women and youth to have greater say in their community development, and access to socio-economic resources that increases their autonomy. Projects and interventions that’s are gender sensitive.</a:t>
            </a:r>
          </a:p>
          <a:p>
            <a:r>
              <a:rPr lang="en-US" sz="2400" dirty="0" err="1">
                <a:solidFill>
                  <a:schemeClr val="tx1"/>
                </a:solidFill>
              </a:rPr>
              <a:t>Recognise</a:t>
            </a:r>
            <a:r>
              <a:rPr lang="en-US" sz="2400" dirty="0">
                <a:solidFill>
                  <a:schemeClr val="tx1"/>
                </a:solidFill>
              </a:rPr>
              <a:t> and support women’s rights in forest-dependent communities.</a:t>
            </a:r>
          </a:p>
          <a:p>
            <a:r>
              <a:rPr lang="en-US" sz="2400" dirty="0">
                <a:solidFill>
                  <a:schemeClr val="tx1"/>
                </a:solidFill>
              </a:rPr>
              <a:t>Reveal gender dynamics within a community, and how natural resources shape and influence community relations and vice versa.</a:t>
            </a:r>
          </a:p>
          <a:p>
            <a:pPr marL="34290" indent="0">
              <a:buNone/>
            </a:pPr>
            <a:endParaRPr lang="en-GB" dirty="0">
              <a:solidFill>
                <a:schemeClr val="tx1"/>
              </a:solidFill>
            </a:endParaRPr>
          </a:p>
        </p:txBody>
      </p:sp>
    </p:spTree>
    <p:extLst>
      <p:ext uri="{BB962C8B-B14F-4D97-AF65-F5344CB8AC3E}">
        <p14:creationId xmlns:p14="http://schemas.microsoft.com/office/powerpoint/2010/main" val="411528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why is this data important?</a:t>
            </a:r>
            <a:endParaRPr lang="en-GB" dirty="0"/>
          </a:p>
        </p:txBody>
      </p:sp>
      <p:sp>
        <p:nvSpPr>
          <p:cNvPr id="3" name="Content Placeholder 2"/>
          <p:cNvSpPr>
            <a:spLocks noGrp="1"/>
          </p:cNvSpPr>
          <p:nvPr>
            <p:ph idx="1"/>
          </p:nvPr>
        </p:nvSpPr>
        <p:spPr/>
        <p:txBody>
          <a:bodyPr>
            <a:normAutofit/>
          </a:bodyPr>
          <a:lstStyle/>
          <a:p>
            <a:r>
              <a:rPr lang="en-US" sz="2400" dirty="0">
                <a:solidFill>
                  <a:schemeClr val="tx1"/>
                </a:solidFill>
              </a:rPr>
              <a:t>Promote gender equity at various levels of the forestry sector.</a:t>
            </a:r>
          </a:p>
          <a:p>
            <a:r>
              <a:rPr lang="en-US" sz="2400" dirty="0">
                <a:solidFill>
                  <a:schemeClr val="tx1"/>
                </a:solidFill>
              </a:rPr>
              <a:t>Contribute to the expansion of local ecological knowledge.</a:t>
            </a:r>
          </a:p>
          <a:p>
            <a:r>
              <a:rPr lang="en-US" sz="2400" dirty="0">
                <a:solidFill>
                  <a:schemeClr val="tx1"/>
                </a:solidFill>
              </a:rPr>
              <a:t>Ensure women are in leadership/decision-making positions and are actively involved in forestry management and conservation.</a:t>
            </a:r>
            <a:endParaRPr lang="en-GB" sz="2400" dirty="0">
              <a:solidFill>
                <a:schemeClr val="tx1"/>
              </a:solidFill>
            </a:endParaRPr>
          </a:p>
        </p:txBody>
      </p:sp>
    </p:spTree>
    <p:extLst>
      <p:ext uri="{BB962C8B-B14F-4D97-AF65-F5344CB8AC3E}">
        <p14:creationId xmlns:p14="http://schemas.microsoft.com/office/powerpoint/2010/main" val="16022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8" name="Rectangle 37">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40" name="Straight Connector 39">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63FE6F10-B3AD-4403-94CA-F5115528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1575"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44" name="Rectangle 43">
            <a:extLst>
              <a:ext uri="{FF2B5EF4-FFF2-40B4-BE49-F238E27FC236}">
                <a16:creationId xmlns:a16="http://schemas.microsoft.com/office/drawing/2014/main" id="{364D6A39-A4F7-4B00-9F42-3BC67177D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4708" y="246887"/>
            <a:ext cx="3298316"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46" name="Straight Connector 45">
            <a:extLst>
              <a:ext uri="{FF2B5EF4-FFF2-40B4-BE49-F238E27FC236}">
                <a16:creationId xmlns:a16="http://schemas.microsoft.com/office/drawing/2014/main" id="{13553ADF-88A1-4645-B819-890CA3DF7D5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77713" y="4405863"/>
            <a:ext cx="2072306"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B5D0D97D-7911-4A25-88E2-4D81FD4AB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450" y="246888"/>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70F9648-57E2-C240-0B5D-36F1C61F5EF4}"/>
              </a:ext>
            </a:extLst>
          </p:cNvPr>
          <p:cNvSpPr>
            <a:spLocks noGrp="1"/>
          </p:cNvSpPr>
          <p:nvPr>
            <p:ph type="title"/>
          </p:nvPr>
        </p:nvSpPr>
        <p:spPr>
          <a:xfrm>
            <a:off x="6146353" y="857675"/>
            <a:ext cx="2335025" cy="3622844"/>
          </a:xfrm>
        </p:spPr>
        <p:txBody>
          <a:bodyPr vert="horz" lIns="91440" tIns="45720" rIns="91440" bIns="45720" rtlCol="0" anchor="b">
            <a:normAutofit/>
          </a:bodyPr>
          <a:lstStyle/>
          <a:p>
            <a:pPr algn="ctr" defTabSz="914400">
              <a:lnSpc>
                <a:spcPct val="85000"/>
              </a:lnSpc>
            </a:pPr>
            <a:r>
              <a:rPr lang="en-US" sz="4700" b="1" cap="all">
                <a:solidFill>
                  <a:srgbClr val="FFFFFF"/>
                </a:solidFill>
              </a:rPr>
              <a:t>The End</a:t>
            </a:r>
          </a:p>
        </p:txBody>
      </p:sp>
      <p:pic>
        <p:nvPicPr>
          <p:cNvPr id="10" name="Content Placeholder 9" descr="A qr code on a white background&#10;&#10;Description automatically generated">
            <a:extLst>
              <a:ext uri="{FF2B5EF4-FFF2-40B4-BE49-F238E27FC236}">
                <a16:creationId xmlns:a16="http://schemas.microsoft.com/office/drawing/2014/main" id="{822EFB18-32EC-9ABB-E9D1-7AE0484C121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249" r="4551" b="3"/>
          <a:stretch/>
        </p:blipFill>
        <p:spPr>
          <a:xfrm>
            <a:off x="654048" y="857675"/>
            <a:ext cx="4534182" cy="5140669"/>
          </a:xfrm>
          <a:prstGeom prst="rect">
            <a:avLst/>
          </a:prstGeom>
        </p:spPr>
      </p:pic>
    </p:spTree>
    <p:extLst>
      <p:ext uri="{BB962C8B-B14F-4D97-AF65-F5344CB8AC3E}">
        <p14:creationId xmlns:p14="http://schemas.microsoft.com/office/powerpoint/2010/main" val="925790133"/>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3401</TotalTime>
  <Words>1294</Words>
  <Application>Microsoft Office PowerPoint</Application>
  <PresentationFormat>On-screen Show (4:3)</PresentationFormat>
  <Paragraphs>119</Paragraphs>
  <Slides>25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Corbel</vt:lpstr>
      <vt:lpstr>Basis</vt:lpstr>
      <vt:lpstr>PowerPoint Presentation</vt:lpstr>
      <vt:lpstr>Acknowledgements</vt:lpstr>
      <vt:lpstr>Background</vt:lpstr>
      <vt:lpstr>Global Trends</vt:lpstr>
      <vt:lpstr>The Guyana Context</vt:lpstr>
      <vt:lpstr>The Guyana Context</vt:lpstr>
      <vt:lpstr>The Guyana Context cont’d</vt:lpstr>
      <vt:lpstr>Why A Gender Lens?</vt:lpstr>
      <vt:lpstr>What Does the Data Say?</vt:lpstr>
      <vt:lpstr>Overview of the Study</vt:lpstr>
      <vt:lpstr>Community Data Collection</vt:lpstr>
      <vt:lpstr>Demographics</vt:lpstr>
      <vt:lpstr>Demographics cont’d</vt:lpstr>
      <vt:lpstr>Access to Assets</vt:lpstr>
      <vt:lpstr>Access to Assets cont’d</vt:lpstr>
      <vt:lpstr>Access to Assets cont’d</vt:lpstr>
      <vt:lpstr>Knowledge, Beliefs, and Perceptions </vt:lpstr>
      <vt:lpstr>Practices and Participation </vt:lpstr>
      <vt:lpstr>PowerPoint Presentation</vt:lpstr>
      <vt:lpstr>Time and Space</vt:lpstr>
      <vt:lpstr>Balance of Power &amp; Decision Making</vt:lpstr>
      <vt:lpstr>Recommendations that emerged</vt:lpstr>
      <vt:lpstr>So why is this data important?</vt:lpstr>
      <vt:lpstr>So why is this data important?</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Heetasmin.Singh</dc:creator>
  <cp:lastModifiedBy>Salima Hinds</cp:lastModifiedBy>
  <cp:revision>48</cp:revision>
  <dcterms:created xsi:type="dcterms:W3CDTF">2022-09-06T00:06:34Z</dcterms:created>
  <dcterms:modified xsi:type="dcterms:W3CDTF">2023-09-28T01:15:14Z</dcterms:modified>
</cp:coreProperties>
</file>